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6858000" cx="12192000"/>
  <p:notesSz cx="6858000" cy="9144000"/>
  <p:embeddedFontLst>
    <p:embeddedFont>
      <p:font typeface="Poppins"/>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Poppins ExtraBold"/>
      <p:bold r:id="rId48"/>
      <p:boldItalic r:id="rId49"/>
    </p:embeddedFont>
    <p:embeddedFont>
      <p:font typeface="Homemade Appl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3FA39A-C145-441F-8E56-3F044F69FD4D}">
  <a:tblStyle styleId="{E93FA39A-C145-441F-8E56-3F044F69FD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oppinsExtraBold-bold.fntdata"/><Relationship Id="rId47" Type="http://schemas.openxmlformats.org/officeDocument/2006/relationships/font" Target="fonts/PoppinsSemiBold-boldItalic.fntdata"/><Relationship Id="rId49" Type="http://schemas.openxmlformats.org/officeDocument/2006/relationships/font" Target="fonts/PoppinsExtra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HomemadeApple-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topic is iSKKUBot, a RAG-based Multilingual Chatbot for Exchange Students at SKKU.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fc59b0dc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fc59b0dc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In the Query Stage, we can leverage Langchain modules to streamline the query processing. Based on the user’s input query, we use </a:t>
            </a:r>
            <a:r>
              <a:rPr lang="en" sz="1000">
                <a:solidFill>
                  <a:schemeClr val="dk1"/>
                </a:solidFill>
              </a:rPr>
              <a:t>RetrievalQA</a:t>
            </a:r>
            <a:r>
              <a:rPr lang="en" sz="900">
                <a:solidFill>
                  <a:schemeClr val="dk1"/>
                </a:solidFill>
              </a:rPr>
              <a:t> to retrieve relevant splits from storage. Then, the extracted context is passed to the Generator, which produces an answer by using a prompt that includes both the question and the retrieved data.</a:t>
            </a:r>
            <a:endParaRPr sz="900">
              <a:solidFill>
                <a:schemeClr val="dk1"/>
              </a:solidFill>
            </a:endParaRPr>
          </a:p>
          <a:p>
            <a:pPr indent="0" lvl="0" marL="0" rtl="0" algn="l">
              <a:spcBef>
                <a:spcPts val="9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07de2dd5b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07de2dd5b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rPr lang="en" sz="900">
                <a:solidFill>
                  <a:schemeClr val="dk1"/>
                </a:solidFill>
              </a:rPr>
              <a:t>Now, let's review what we have implemented so far. First, we’re gonna talk about implemented RAG parts by mikel and 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0942fa22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0942fa22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searched about may options to improve our retrieve ability. First, we considered both the FAISS vector store and Pinecone vector store from the perspective of vector storage. However, since FAISS requires a local database and needs to be processed within server, we decided to use Pinecone, which better fits the limitations of our project in terms of database management.</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Additionally, to retrieve context from multiple perspectives, we decided to implement the </a:t>
            </a:r>
            <a:r>
              <a:rPr lang="en" sz="1000">
                <a:solidFill>
                  <a:schemeClr val="dk1"/>
                </a:solidFill>
              </a:rPr>
              <a:t>MultiQueryRetriever</a:t>
            </a:r>
            <a:r>
              <a:rPr lang="en" sz="900">
                <a:solidFill>
                  <a:schemeClr val="dk1"/>
                </a:solidFill>
              </a:rPr>
              <a:t>. The </a:t>
            </a:r>
            <a:r>
              <a:rPr lang="en" sz="1000">
                <a:solidFill>
                  <a:schemeClr val="dk1"/>
                </a:solidFill>
              </a:rPr>
              <a:t>MultiQueryRetriever</a:t>
            </a:r>
            <a:r>
              <a:rPr lang="en" sz="900">
                <a:solidFill>
                  <a:schemeClr val="dk1"/>
                </a:solidFill>
              </a:rPr>
              <a:t> automatically tunes prompts using an LLM to generate multiple queries based on a single user input query. This allows us to cover a wider range of questions and extract more relevant context. However, this part is still under development and is expected to be completed by next week.</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fc59b0dce3_1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2fc59b0dce3_1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have also implemented a demo for the generator part. We connected the Llama-3.1-8B model, provided by Ollama, with Langchain. Although the connection to the external database has not been completed yet, we used a basic local database to attempt RAG implementation on a few documents for initial testing. also, we used huggingfaceEmbedding to make index for our database.</a:t>
            </a:r>
            <a:endParaRPr sz="900">
              <a:solidFill>
                <a:schemeClr val="dk1"/>
              </a:solidFill>
            </a:endParaRPr>
          </a:p>
          <a:p>
            <a:pPr indent="0" lvl="0" marL="0" rtl="0" algn="l">
              <a:lnSpc>
                <a:spcPct val="100000"/>
              </a:lnSpc>
              <a:spcBef>
                <a:spcPts val="9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fc59b0dce3_1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2fc59b0dce3_1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then, we used cosine similarity search to find out the relevant retriever based on our embeddings. the final query is given to RetrievalQA, which is efficient module from langchain for finding query and applying it to our prompt. additionally, we used ConversationSummaryMemory to store chat caches for implementing multiturn chatbot.</a:t>
            </a:r>
            <a:endParaRPr sz="900">
              <a:solidFill>
                <a:schemeClr val="dk1"/>
              </a:solidFill>
            </a:endParaRPr>
          </a:p>
          <a:p>
            <a:pPr indent="0" lvl="0" marL="0" rtl="0" algn="l">
              <a:lnSpc>
                <a:spcPct val="100000"/>
              </a:lnSpc>
              <a:spcBef>
                <a:spcPts val="9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fc59b0dce3_1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2fc59b0dce3_1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As a demo result, We confirmed that successful context extraction was achieved. and Also, based on this given context, we verified that appropriate responses were generated.</a:t>
            </a:r>
            <a:endParaRPr sz="900">
              <a:solidFill>
                <a:schemeClr val="dk1"/>
              </a:solidFill>
            </a:endParaRPr>
          </a:p>
          <a:p>
            <a:pPr indent="0" lvl="0" marL="0" rtl="0" algn="l">
              <a:lnSpc>
                <a:spcPct val="100000"/>
              </a:lnSpc>
              <a:spcBef>
                <a:spcPts val="9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fc59b0dce3_1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2fc59b0dce3_1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Except the parts still in development that I mentioned earlier, our top priority is to switch from the default Ollama model to a bilingual Korean-English model. We also plan to use Gradio to create a chatbot with a user-friendly UI/UX.</a:t>
            </a:r>
            <a:endParaRPr sz="900">
              <a:solidFill>
                <a:schemeClr val="dk1"/>
              </a:solidFill>
            </a:endParaRPr>
          </a:p>
          <a:p>
            <a:pPr indent="0" lvl="0" marL="0" rtl="0" algn="l">
              <a:lnSpc>
                <a:spcPct val="100000"/>
              </a:lnSpc>
              <a:spcBef>
                <a:spcPts val="9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fc59b0dce3_1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2fc59b0dce3_1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we are also on progress for connecting pinecone and langchain.</a:t>
            </a:r>
            <a:endParaRPr sz="900">
              <a:solidFill>
                <a:schemeClr val="dk1"/>
              </a:solidFill>
            </a:endParaRPr>
          </a:p>
          <a:p>
            <a:pPr indent="0" lvl="0" marL="0" rtl="0" algn="l">
              <a:lnSpc>
                <a:spcPct val="100000"/>
              </a:lnSpc>
              <a:spcBef>
                <a:spcPts val="9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fc59b0dce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2fc59b0dce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are considering two options for evaluation. The first is human evaluation. Since Mikel has many exchange student friends, we thought it would be a good option to ask a group of people about the overall performance of the system.</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The next method is using LLM as a judge. We are planning to generate a synthetic evaluation dataset (QA pairs) with an LLM. After that, we can provide the queries and our model's responses to another LLM for evaluation, considering factors like groundedness and relevance. This approach is widely used and highly correlated with human responses, thanks to the development of automated scoring systems like G-Eval.</a:t>
            </a:r>
            <a:endParaRPr sz="9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0942fa22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0942fa22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Let’s continue by taking a look at the scraping part.</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eb2014fd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eb2014fd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our team EQUIPO SASHIMI.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0942fa22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0942fa22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scrap data from webpages and pdfs relevant to skku. We’ve utilized WebBaseLoader from langchain to scrap web data. The webpage we scraped are, SKKU homepage, office of international student services, and skklub. and of course, </a:t>
            </a:r>
            <a:r>
              <a:rPr lang="en" sz="900">
                <a:solidFill>
                  <a:schemeClr val="dk1"/>
                </a:solidFill>
              </a:rPr>
              <a:t>We also plan to include a wider variety of documents.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faa1df24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faa1df24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However the scraped data has following problems.</a:t>
            </a:r>
            <a:br>
              <a:rPr lang="en"/>
            </a:br>
            <a:r>
              <a:rPr lang="en"/>
              <a:t>1) It contains irrelevant information such as header and footer, but we only want the main content.</a:t>
            </a:r>
            <a:br>
              <a:rPr lang="en"/>
            </a:br>
            <a:r>
              <a:rPr lang="en"/>
              <a:t>2) Line breaks, white spaces, tabs are not organized properly.</a:t>
            </a:r>
            <a:endParaRPr/>
          </a:p>
          <a:p>
            <a:pPr indent="0" lvl="0" marL="0" rtl="0" algn="l">
              <a:lnSpc>
                <a:spcPct val="115000"/>
              </a:lnSpc>
              <a:spcBef>
                <a:spcPts val="0"/>
              </a:spcBef>
              <a:spcAft>
                <a:spcPts val="0"/>
              </a:spcAft>
              <a:buClr>
                <a:schemeClr val="dk1"/>
              </a:buClr>
              <a:buSzPts val="1100"/>
              <a:buFont typeface="Arial"/>
              <a:buNone/>
            </a:pPr>
            <a:r>
              <a:rPr lang="en"/>
              <a:t>3) Some characters are not encoded properly.</a:t>
            </a:r>
            <a:endParaRPr/>
          </a:p>
          <a:p>
            <a:pPr indent="0" lvl="0" marL="0" rtl="0" algn="l">
              <a:lnSpc>
                <a:spcPct val="115000"/>
              </a:lnSpc>
              <a:spcBef>
                <a:spcPts val="0"/>
              </a:spcBef>
              <a:spcAft>
                <a:spcPts val="0"/>
              </a:spcAft>
              <a:buClr>
                <a:schemeClr val="dk1"/>
              </a:buClr>
              <a:buSzPts val="1100"/>
              <a:buFont typeface="Arial"/>
              <a:buNone/>
            </a:pPr>
            <a:r>
              <a:rPr lang="en"/>
              <a:t>4) Data in table format is not scraped properly.</a:t>
            </a:r>
            <a:endParaRPr/>
          </a:p>
          <a:p>
            <a:pPr indent="0" lvl="0" marL="0" rtl="0" algn="l">
              <a:lnSpc>
                <a:spcPct val="115000"/>
              </a:lnSpc>
              <a:spcBef>
                <a:spcPts val="0"/>
              </a:spcBef>
              <a:spcAft>
                <a:spcPts val="0"/>
              </a:spcAft>
              <a:buClr>
                <a:schemeClr val="dk1"/>
              </a:buClr>
              <a:buSzPts val="1100"/>
              <a:buFont typeface="Arial"/>
              <a:buNone/>
            </a:pPr>
            <a:r>
              <a:rPr lang="en"/>
              <a:t>We took cleaning process to address these problems, however we are still working on how to store table data scraped from the web.</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faa1df24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faa1df24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We’ve Tried some method to improve PDF text extracting performance.</a:t>
            </a:r>
            <a:endParaRPr/>
          </a:p>
          <a:p>
            <a:pPr indent="0" lvl="0" marL="0" rtl="0" algn="l">
              <a:lnSpc>
                <a:spcPct val="115000"/>
              </a:lnSpc>
              <a:spcBef>
                <a:spcPts val="0"/>
              </a:spcBef>
              <a:spcAft>
                <a:spcPts val="0"/>
              </a:spcAft>
              <a:buClr>
                <a:schemeClr val="dk1"/>
              </a:buClr>
              <a:buSzPts val="1100"/>
              <a:buFont typeface="Arial"/>
              <a:buNone/>
            </a:pPr>
            <a:r>
              <a:rPr lang="en"/>
              <a:t>In our experiment, PyMuPDFLoader, fitz are faster than PyPDFLoader, but they returned wrong format.</a:t>
            </a:r>
            <a:endParaRPr/>
          </a:p>
          <a:p>
            <a:pPr indent="0" lvl="0" marL="0" rtl="0" algn="l">
              <a:lnSpc>
                <a:spcPct val="115000"/>
              </a:lnSpc>
              <a:spcBef>
                <a:spcPts val="0"/>
              </a:spcBef>
              <a:spcAft>
                <a:spcPts val="0"/>
              </a:spcAft>
              <a:buClr>
                <a:schemeClr val="dk1"/>
              </a:buClr>
              <a:buSzPts val="1100"/>
              <a:buFont typeface="Arial"/>
              <a:buNone/>
            </a:pPr>
            <a:r>
              <a:rPr lang="en"/>
              <a:t>We need a text in a good format for RAG to understand the context better than shortening the time. So we chose PyPDFLoader for PDF text extraction.</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fc340a1c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fc340a1c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Stored text data follows these steps:</a:t>
            </a:r>
            <a:endParaRPr/>
          </a:p>
          <a:p>
            <a:pPr indent="0" lvl="0" marL="0" rtl="0" algn="l">
              <a:lnSpc>
                <a:spcPct val="115000"/>
              </a:lnSpc>
              <a:spcBef>
                <a:spcPts val="1200"/>
              </a:spcBef>
              <a:spcAft>
                <a:spcPts val="0"/>
              </a:spcAft>
              <a:buNone/>
            </a:pPr>
            <a:r>
              <a:rPr lang="en"/>
              <a:t>Preparing text data, Spliting text into chunks, Embedding chunks, Storing chunks and embeddings in pinecone</a:t>
            </a:r>
            <a:endParaRPr/>
          </a:p>
          <a:p>
            <a:pPr indent="0" lvl="0" marL="0" rtl="0" algn="l">
              <a:lnSpc>
                <a:spcPct val="115000"/>
              </a:lnSpc>
              <a:spcBef>
                <a:spcPts val="1200"/>
              </a:spcBef>
              <a:spcAft>
                <a:spcPts val="0"/>
              </a:spcAft>
              <a:buClr>
                <a:schemeClr val="dk1"/>
              </a:buClr>
              <a:buSzPts val="1100"/>
              <a:buFont typeface="Arial"/>
              <a:buNone/>
            </a:pPr>
            <a:r>
              <a:rPr lang="en"/>
              <a:t>We setted chunk size to 1000, chunk overlap 200 and chose multilingual e5 large from huggingface for embedding model.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fc340a1c6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fc340a1c6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We faced some errors while embedding chunks.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got server error and it was because chunk list size is too large.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Some of our PDFs are over 160 pages.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we tried to divide chunk list into 50 chunks and passes it to the embedding model.</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it worked!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Through these different attempts, we've managed to build an external vector database for the RAG-based chatbot aimed at helping exchange students.</a:t>
            </a:r>
            <a:endParaRPr>
              <a:solidFill>
                <a:schemeClr val="dk1"/>
              </a:solidFill>
            </a:endParaRPr>
          </a:p>
          <a:p>
            <a:pPr indent="0" lvl="0" marL="0" rtl="0" algn="l">
              <a:spcBef>
                <a:spcPts val="9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Now, we’ve come to the final part. Let’s take a look at our next steps.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fc59b0dce3_1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fc59b0dce3_1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are planning to do this five steps after this class.</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first, we are going to select and adjust optimal generator model.</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second, we are going to connect pinecone with langchain.</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third, we are going to process table content on RAG document.</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fourth, we are going to do prompt engineering, and hyperparameter setting.</a:t>
            </a:r>
            <a:endParaRPr sz="9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900">
                <a:solidFill>
                  <a:schemeClr val="dk1"/>
                </a:solidFill>
              </a:rPr>
              <a:t>finally, we are preparing synthetic evaluation set for our evaluaion.</a:t>
            </a:r>
            <a:endParaRPr sz="900">
              <a:solidFill>
                <a:schemeClr val="dk1"/>
              </a:solidFill>
            </a:endParaRPr>
          </a:p>
          <a:p>
            <a:pPr indent="0" lvl="0" marL="0" rtl="0" algn="l">
              <a:spcBef>
                <a:spcPts val="9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fc59b0dc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fc59b0dc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t>
            </a:r>
            <a:r>
              <a:rPr lang="en" sz="900">
                <a:solidFill>
                  <a:schemeClr val="dk1"/>
                </a:solidFill>
              </a:rPr>
              <a:t>this is our references.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eb205fd2b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eb205fd2b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Today's presentation will cover the following topics.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fc340a1c6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fc340a1c6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efore diving into the main content, let’s first take a look our project progress, What have we done and where we are.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0b5cab25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0b5cab25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current timeline is as follows.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today is week 7, so we finished scrap from web, pdf and constructing external database.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We’ve been working hard on implementing RAG, and it’s partially completed.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eb2014fdb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eb2014fdb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Jiae and Jungyoon from our team are responsible for data-related scraping and database construction, while Mikel and I have divided the tasks of implementing the Retriever and Generator for the RAG system.</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07de2dd5b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07de2dd5b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First, Let’s begin with the technical background.</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0942fa22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0942fa22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As mentioned in the previous proposal, we plan to use RAG to build a chatbot for exchange students.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To fully implement RAG, we need to go through two key stages.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first stage is indexing. Indexing is the stage where we prepare the knowledge base. In this phase, we extract and refine data from external sources and load the indexes into the database.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Next is Query stage. The query stage is actual RAG chain. it  covers the entire process of retrieves relevant data based on the query from the index, redefining the prompt with the extracted context, and then passes it to the model.</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fc59b0dc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fc59b0dc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Let’s take a closer look. The indexing stage can be divided into three steps: load, split, and store. First, since we decided to build the RAG database based on PDFs and web sources, we considered using tools like </a:t>
            </a:r>
            <a:r>
              <a:rPr lang="en" sz="1000">
                <a:solidFill>
                  <a:schemeClr val="dk1"/>
                </a:solidFill>
              </a:rPr>
              <a:t>PyPDFLoader</a:t>
            </a:r>
            <a:r>
              <a:rPr lang="en" sz="900">
                <a:solidFill>
                  <a:schemeClr val="dk1"/>
                </a:solidFill>
              </a:rPr>
              <a:t> and </a:t>
            </a:r>
            <a:r>
              <a:rPr lang="en" sz="1000">
                <a:solidFill>
                  <a:schemeClr val="dk1"/>
                </a:solidFill>
              </a:rPr>
              <a:t>WebBaseLoader</a:t>
            </a:r>
            <a:r>
              <a:rPr lang="en" sz="900">
                <a:solidFill>
                  <a:schemeClr val="dk1"/>
                </a:solidFill>
              </a:rPr>
              <a:t>. Next, we use the </a:t>
            </a:r>
            <a:r>
              <a:rPr lang="en" sz="1000">
                <a:solidFill>
                  <a:schemeClr val="dk1"/>
                </a:solidFill>
              </a:rPr>
              <a:t>CharacterTextSplitter</a:t>
            </a:r>
            <a:r>
              <a:rPr lang="en" sz="900">
                <a:solidFill>
                  <a:schemeClr val="dk1"/>
                </a:solidFill>
              </a:rPr>
              <a:t> from the Langchain module to split large text data into manageable chunks. Finally, the split texts are embedded and stored in an external vector database. Through this indexing stage, we can establish a rich and reliable database that will be utilized by the RAG model.</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9385913" y="516570"/>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12" name="Google Shape;12;p2"/>
          <p:cNvGrpSpPr/>
          <p:nvPr/>
        </p:nvGrpSpPr>
        <p:grpSpPr>
          <a:xfrm>
            <a:off x="8185118" y="1780818"/>
            <a:ext cx="2597891" cy="2597879"/>
            <a:chOff x="4616075" y="1332525"/>
            <a:chExt cx="1915566" cy="1881022"/>
          </a:xfrm>
        </p:grpSpPr>
        <p:sp>
          <p:nvSpPr>
            <p:cNvPr id="13" name="Google Shape;13;p2"/>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7" name="Google Shape;27;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8" name="Google Shape;28;p2"/>
          <p:cNvGrpSpPr/>
          <p:nvPr/>
        </p:nvGrpSpPr>
        <p:grpSpPr>
          <a:xfrm>
            <a:off x="7971533" y="1305991"/>
            <a:ext cx="891613" cy="650098"/>
            <a:chOff x="4468725" y="937901"/>
            <a:chExt cx="656322" cy="478541"/>
          </a:xfrm>
        </p:grpSpPr>
        <p:sp>
          <p:nvSpPr>
            <p:cNvPr id="29" name="Google Shape;29;p2"/>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2" name="Google Shape;32;p2"/>
          <p:cNvGrpSpPr/>
          <p:nvPr/>
        </p:nvGrpSpPr>
        <p:grpSpPr>
          <a:xfrm>
            <a:off x="10945151" y="3433043"/>
            <a:ext cx="712775" cy="873752"/>
            <a:chOff x="6197557" y="3002680"/>
            <a:chExt cx="524678" cy="643174"/>
          </a:xfrm>
        </p:grpSpPr>
        <p:sp>
          <p:nvSpPr>
            <p:cNvPr id="33" name="Google Shape;33;p2"/>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 name="Google Shape;36;p2"/>
          <p:cNvSpPr/>
          <p:nvPr/>
        </p:nvSpPr>
        <p:spPr>
          <a:xfrm>
            <a:off x="7221549" y="4687209"/>
            <a:ext cx="1991617" cy="1991628"/>
          </a:xfrm>
          <a:custGeom>
            <a:rect b="b" l="l" r="r" t="t"/>
            <a:pathLst>
              <a:path extrusionOk="0" h="1467129" w="1467121">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7" name="Google Shape;37;p2"/>
          <p:cNvSpPr/>
          <p:nvPr/>
        </p:nvSpPr>
        <p:spPr>
          <a:xfrm>
            <a:off x="6697526" y="66025"/>
            <a:ext cx="1425230" cy="1425228"/>
          </a:xfrm>
          <a:custGeom>
            <a:rect b="b" l="l" r="r" t="t"/>
            <a:pathLst>
              <a:path extrusionOk="0" h="1049892" w="1049893">
                <a:moveTo>
                  <a:pt x="0" y="524944"/>
                </a:moveTo>
                <a:cubicBezTo>
                  <a:pt x="0" y="235026"/>
                  <a:pt x="235026" y="0"/>
                  <a:pt x="524945" y="0"/>
                </a:cubicBezTo>
                <a:cubicBezTo>
                  <a:pt x="814863" y="0"/>
                  <a:pt x="1049894" y="235026"/>
                  <a:pt x="1049894" y="524944"/>
                </a:cubicBezTo>
                <a:cubicBezTo>
                  <a:pt x="1049894" y="814867"/>
                  <a:pt x="814863" y="1049893"/>
                  <a:pt x="524945" y="1049893"/>
                </a:cubicBezTo>
                <a:cubicBezTo>
                  <a:pt x="235026" y="1049893"/>
                  <a:pt x="0" y="814867"/>
                  <a:pt x="0" y="524944"/>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8" name="Google Shape;38;p2"/>
          <p:cNvSpPr/>
          <p:nvPr/>
        </p:nvSpPr>
        <p:spPr>
          <a:xfrm>
            <a:off x="-879675" y="-949152"/>
            <a:ext cx="2905255" cy="2905253"/>
          </a:xfrm>
          <a:custGeom>
            <a:rect b="b" l="l" r="r" t="t"/>
            <a:pathLst>
              <a:path extrusionOk="0" h="2192644" w="2192645">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9" name="Google Shape;39;p2"/>
          <p:cNvGrpSpPr/>
          <p:nvPr/>
        </p:nvGrpSpPr>
        <p:grpSpPr>
          <a:xfrm>
            <a:off x="8340475" y="2016975"/>
            <a:ext cx="2283267" cy="2289816"/>
            <a:chOff x="4593397" y="1441597"/>
            <a:chExt cx="1680726" cy="1685547"/>
          </a:xfrm>
        </p:grpSpPr>
        <p:sp>
          <p:nvSpPr>
            <p:cNvPr id="40" name="Google Shape;40;p2"/>
            <p:cNvSpPr/>
            <p:nvPr/>
          </p:nvSpPr>
          <p:spPr>
            <a:xfrm>
              <a:off x="4636901" y="1545112"/>
              <a:ext cx="1637222"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4593397" y="1441597"/>
              <a:ext cx="1442681" cy="1464465"/>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3" name="Google Shape;43;p2"/>
          <p:cNvGrpSpPr/>
          <p:nvPr/>
        </p:nvGrpSpPr>
        <p:grpSpPr>
          <a:xfrm>
            <a:off x="7971521" y="4845101"/>
            <a:ext cx="1668612" cy="1391255"/>
            <a:chOff x="3790450" y="2922745"/>
            <a:chExt cx="1228275" cy="1024111"/>
          </a:xfrm>
        </p:grpSpPr>
        <p:sp>
          <p:nvSpPr>
            <p:cNvPr id="44" name="Google Shape;44;p2"/>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7" name="Google Shape;47;p2"/>
          <p:cNvGrpSpPr/>
          <p:nvPr/>
        </p:nvGrpSpPr>
        <p:grpSpPr>
          <a:xfrm>
            <a:off x="10268618" y="251265"/>
            <a:ext cx="1847185" cy="1054735"/>
            <a:chOff x="6220591" y="624724"/>
            <a:chExt cx="1359724" cy="776397"/>
          </a:xfrm>
        </p:grpSpPr>
        <p:sp>
          <p:nvSpPr>
            <p:cNvPr id="48" name="Google Shape;48;p2"/>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 name="Google Shape;51;p2"/>
          <p:cNvSpPr/>
          <p:nvPr/>
        </p:nvSpPr>
        <p:spPr>
          <a:xfrm>
            <a:off x="7407751" y="25475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641469" y="859395"/>
            <a:ext cx="417626" cy="417632"/>
          </a:xfrm>
          <a:custGeom>
            <a:rect b="b" l="l" r="r" t="t"/>
            <a:pathLst>
              <a:path extrusionOk="0" h="264743" w="264739">
                <a:moveTo>
                  <a:pt x="0" y="132163"/>
                </a:moveTo>
                <a:lnTo>
                  <a:pt x="132580" y="0"/>
                </a:lnTo>
                <a:lnTo>
                  <a:pt x="264739" y="132580"/>
                </a:lnTo>
                <a:lnTo>
                  <a:pt x="132163"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190300" y="5603654"/>
            <a:ext cx="1138643" cy="1138662"/>
          </a:xfrm>
          <a:custGeom>
            <a:rect b="b" l="l" r="r" t="t"/>
            <a:pathLst>
              <a:path extrusionOk="0" h="998826" w="998810">
                <a:moveTo>
                  <a:pt x="0" y="498620"/>
                </a:moveTo>
                <a:lnTo>
                  <a:pt x="500190" y="0"/>
                </a:lnTo>
                <a:lnTo>
                  <a:pt x="998810" y="500194"/>
                </a:lnTo>
                <a:lnTo>
                  <a:pt x="498620" y="998826"/>
                </a:lnTo>
                <a:lnTo>
                  <a:pt x="0" y="498620"/>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9953410" y="3351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 name="Google Shape;55;p2"/>
          <p:cNvSpPr txBox="1"/>
          <p:nvPr>
            <p:ph type="ctrTitle"/>
          </p:nvPr>
        </p:nvSpPr>
        <p:spPr>
          <a:xfrm>
            <a:off x="912825" y="1753975"/>
            <a:ext cx="6504000" cy="2736900"/>
          </a:xfrm>
          <a:prstGeom prst="rect">
            <a:avLst/>
          </a:prstGeom>
        </p:spPr>
        <p:txBody>
          <a:bodyPr anchorCtr="0" anchor="b" bIns="121900" lIns="121900" spcFirstLastPara="1" rIns="121900" wrap="square" tIns="121900">
            <a:normAutofit/>
          </a:bodyPr>
          <a:lstStyle>
            <a:lvl1pPr lvl="0">
              <a:lnSpc>
                <a:spcPct val="90000"/>
              </a:lnSpc>
              <a:spcBef>
                <a:spcPts val="0"/>
              </a:spcBef>
              <a:spcAft>
                <a:spcPts val="0"/>
              </a:spcAft>
              <a:buSzPts val="6900"/>
              <a:buNone/>
              <a:defRPr sz="601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p:txBody>
      </p:sp>
      <p:sp>
        <p:nvSpPr>
          <p:cNvPr id="56" name="Google Shape;56;p2"/>
          <p:cNvSpPr txBox="1"/>
          <p:nvPr>
            <p:ph idx="1" type="subTitle"/>
          </p:nvPr>
        </p:nvSpPr>
        <p:spPr>
          <a:xfrm>
            <a:off x="912825" y="4540025"/>
            <a:ext cx="6504000" cy="5640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3700"/>
              <a:buNone/>
              <a:defRPr sz="2200"/>
            </a:lvl1pPr>
            <a:lvl2pPr lvl="1">
              <a:lnSpc>
                <a:spcPct val="100000"/>
              </a:lnSpc>
              <a:spcBef>
                <a:spcPts val="0"/>
              </a:spcBef>
              <a:spcAft>
                <a:spcPts val="0"/>
              </a:spcAft>
              <a:buSzPts val="3700"/>
              <a:buNone/>
              <a:defRPr sz="3700"/>
            </a:lvl2pPr>
            <a:lvl3pPr lvl="2">
              <a:lnSpc>
                <a:spcPct val="100000"/>
              </a:lnSpc>
              <a:spcBef>
                <a:spcPts val="0"/>
              </a:spcBef>
              <a:spcAft>
                <a:spcPts val="0"/>
              </a:spcAft>
              <a:buSzPts val="3700"/>
              <a:buNone/>
              <a:defRPr sz="3700"/>
            </a:lvl3pPr>
            <a:lvl4pPr lvl="3">
              <a:lnSpc>
                <a:spcPct val="100000"/>
              </a:lnSpc>
              <a:spcBef>
                <a:spcPts val="0"/>
              </a:spcBef>
              <a:spcAft>
                <a:spcPts val="0"/>
              </a:spcAft>
              <a:buSzPts val="3700"/>
              <a:buNone/>
              <a:defRPr sz="3700"/>
            </a:lvl4pPr>
            <a:lvl5pPr lvl="4">
              <a:lnSpc>
                <a:spcPct val="100000"/>
              </a:lnSpc>
              <a:spcBef>
                <a:spcPts val="0"/>
              </a:spcBef>
              <a:spcAft>
                <a:spcPts val="0"/>
              </a:spcAft>
              <a:buSzPts val="3700"/>
              <a:buNone/>
              <a:defRPr sz="3700"/>
            </a:lvl5pPr>
            <a:lvl6pPr lvl="5">
              <a:lnSpc>
                <a:spcPct val="100000"/>
              </a:lnSpc>
              <a:spcBef>
                <a:spcPts val="0"/>
              </a:spcBef>
              <a:spcAft>
                <a:spcPts val="0"/>
              </a:spcAft>
              <a:buSzPts val="3700"/>
              <a:buNone/>
              <a:defRPr sz="3700"/>
            </a:lvl6pPr>
            <a:lvl7pPr lvl="6">
              <a:lnSpc>
                <a:spcPct val="100000"/>
              </a:lnSpc>
              <a:spcBef>
                <a:spcPts val="0"/>
              </a:spcBef>
              <a:spcAft>
                <a:spcPts val="0"/>
              </a:spcAft>
              <a:buSzPts val="3700"/>
              <a:buNone/>
              <a:defRPr sz="3700"/>
            </a:lvl7pPr>
            <a:lvl8pPr lvl="7">
              <a:lnSpc>
                <a:spcPct val="100000"/>
              </a:lnSpc>
              <a:spcBef>
                <a:spcPts val="0"/>
              </a:spcBef>
              <a:spcAft>
                <a:spcPts val="0"/>
              </a:spcAft>
              <a:buSzPts val="3700"/>
              <a:buNone/>
              <a:defRPr sz="3700"/>
            </a:lvl8pPr>
            <a:lvl9pPr lvl="8">
              <a:lnSpc>
                <a:spcPct val="100000"/>
              </a:lnSpc>
              <a:spcBef>
                <a:spcPts val="0"/>
              </a:spcBef>
              <a:spcAft>
                <a:spcPts val="0"/>
              </a:spcAft>
              <a:buSzPts val="3700"/>
              <a:buNone/>
              <a:defRPr sz="3700"/>
            </a:lvl9pPr>
          </a:lstStyle>
          <a:p/>
        </p:txBody>
      </p:sp>
      <p:grpSp>
        <p:nvGrpSpPr>
          <p:cNvPr id="57" name="Google Shape;57;p2"/>
          <p:cNvGrpSpPr/>
          <p:nvPr/>
        </p:nvGrpSpPr>
        <p:grpSpPr>
          <a:xfrm rot="3039638">
            <a:off x="10223506" y="5077234"/>
            <a:ext cx="1382219" cy="789242"/>
            <a:chOff x="6220591" y="624724"/>
            <a:chExt cx="1359724" cy="776397"/>
          </a:xfrm>
        </p:grpSpPr>
        <p:sp>
          <p:nvSpPr>
            <p:cNvPr id="58" name="Google Shape;58;p2"/>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1" name="Google Shape;61;p2"/>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11296601" y="62363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9" name="Shape 329"/>
        <p:cNvGrpSpPr/>
        <p:nvPr/>
      </p:nvGrpSpPr>
      <p:grpSpPr>
        <a:xfrm>
          <a:off x="0" y="0"/>
          <a:ext cx="0" cy="0"/>
          <a:chOff x="0" y="0"/>
          <a:chExt cx="0" cy="0"/>
        </a:xfrm>
      </p:grpSpPr>
      <p:sp>
        <p:nvSpPr>
          <p:cNvPr id="330" name="Google Shape;330;p11"/>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11"/>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32" name="Google Shape;332;p11"/>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11"/>
          <p:cNvSpPr/>
          <p:nvPr/>
        </p:nvSpPr>
        <p:spPr>
          <a:xfrm flipH="1">
            <a:off x="159222" y="617202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34" name="Google Shape;334;p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335" name="Google Shape;335;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6" name="Shape 336"/>
        <p:cNvGrpSpPr/>
        <p:nvPr/>
      </p:nvGrpSpPr>
      <p:grpSpPr>
        <a:xfrm>
          <a:off x="0" y="0"/>
          <a:ext cx="0" cy="0"/>
          <a:chOff x="0" y="0"/>
          <a:chExt cx="0" cy="0"/>
        </a:xfrm>
      </p:grpSpPr>
      <p:sp>
        <p:nvSpPr>
          <p:cNvPr id="337" name="Google Shape;337;p12"/>
          <p:cNvSpPr/>
          <p:nvPr/>
        </p:nvSpPr>
        <p:spPr>
          <a:xfrm>
            <a:off x="6745299" y="4866384"/>
            <a:ext cx="1991617" cy="1991628"/>
          </a:xfrm>
          <a:custGeom>
            <a:rect b="b" l="l" r="r" t="t"/>
            <a:pathLst>
              <a:path extrusionOk="0" h="1467129" w="1467121">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38" name="Google Shape;338;p12"/>
          <p:cNvSpPr/>
          <p:nvPr/>
        </p:nvSpPr>
        <p:spPr>
          <a:xfrm>
            <a:off x="9241061" y="296553"/>
            <a:ext cx="2323996" cy="2324003"/>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339" name="Google Shape;339;p12"/>
          <p:cNvGrpSpPr/>
          <p:nvPr/>
        </p:nvGrpSpPr>
        <p:grpSpPr>
          <a:xfrm>
            <a:off x="7649791" y="1972199"/>
            <a:ext cx="3443231" cy="3443211"/>
            <a:chOff x="4616075" y="1332525"/>
            <a:chExt cx="1915566" cy="1881022"/>
          </a:xfrm>
        </p:grpSpPr>
        <p:sp>
          <p:nvSpPr>
            <p:cNvPr id="340" name="Google Shape;340;p12"/>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12"/>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12"/>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12"/>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12"/>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12"/>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12"/>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12"/>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12"/>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12"/>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12"/>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12"/>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12"/>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3" name="Google Shape;353;p12"/>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4" name="Google Shape;354;p12"/>
          <p:cNvGrpSpPr/>
          <p:nvPr/>
        </p:nvGrpSpPr>
        <p:grpSpPr>
          <a:xfrm>
            <a:off x="7366492" y="1342819"/>
            <a:ext cx="1181708" cy="861613"/>
            <a:chOff x="4468725" y="937901"/>
            <a:chExt cx="656322" cy="478541"/>
          </a:xfrm>
        </p:grpSpPr>
        <p:sp>
          <p:nvSpPr>
            <p:cNvPr id="355" name="Google Shape;355;p12"/>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12"/>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12"/>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8" name="Google Shape;358;p12"/>
          <p:cNvGrpSpPr/>
          <p:nvPr/>
        </p:nvGrpSpPr>
        <p:grpSpPr>
          <a:xfrm>
            <a:off x="11307604" y="4161927"/>
            <a:ext cx="944683" cy="1158035"/>
            <a:chOff x="6197557" y="3002680"/>
            <a:chExt cx="524678" cy="643174"/>
          </a:xfrm>
        </p:grpSpPr>
        <p:sp>
          <p:nvSpPr>
            <p:cNvPr id="359" name="Google Shape;359;p12"/>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12"/>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2"/>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62" name="Google Shape;362;p12"/>
          <p:cNvGrpSpPr/>
          <p:nvPr/>
        </p:nvGrpSpPr>
        <p:grpSpPr>
          <a:xfrm>
            <a:off x="10410953" y="-55071"/>
            <a:ext cx="2448183" cy="1397903"/>
            <a:chOff x="6220591" y="624724"/>
            <a:chExt cx="1359724" cy="776397"/>
          </a:xfrm>
        </p:grpSpPr>
        <p:sp>
          <p:nvSpPr>
            <p:cNvPr id="363" name="Google Shape;363;p12"/>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12"/>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12"/>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66" name="Google Shape;366;p12"/>
          <p:cNvSpPr/>
          <p:nvPr/>
        </p:nvSpPr>
        <p:spPr>
          <a:xfrm>
            <a:off x="9993199" y="56121"/>
            <a:ext cx="805025" cy="805025"/>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12"/>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12"/>
          <p:cNvSpPr txBox="1"/>
          <p:nvPr>
            <p:ph type="title"/>
          </p:nvPr>
        </p:nvSpPr>
        <p:spPr>
          <a:xfrm>
            <a:off x="1128763" y="1685375"/>
            <a:ext cx="58281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69" name="Google Shape;369;p12"/>
          <p:cNvSpPr txBox="1"/>
          <p:nvPr>
            <p:ph idx="1" type="body"/>
          </p:nvPr>
        </p:nvSpPr>
        <p:spPr>
          <a:xfrm>
            <a:off x="1128763" y="2819125"/>
            <a:ext cx="5828100" cy="2353500"/>
          </a:xfrm>
          <a:prstGeom prst="rect">
            <a:avLst/>
          </a:prstGeom>
        </p:spPr>
        <p:txBody>
          <a:bodyPr anchorCtr="0" anchor="t" bIns="121900" lIns="121900" spcFirstLastPara="1" rIns="121900" wrap="square" tIns="121900">
            <a:normAutofit/>
          </a:bodyPr>
          <a:lstStyle>
            <a:lvl1pPr indent="-368300" lvl="0" marL="457200">
              <a:spcBef>
                <a:spcPts val="0"/>
              </a:spcBef>
              <a:spcAft>
                <a:spcPts val="0"/>
              </a:spcAft>
              <a:buSzPts val="2200"/>
              <a:buChar char="●"/>
              <a:defRPr/>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370" name="Google Shape;370;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12"/>
          <p:cNvSpPr/>
          <p:nvPr>
            <p:ph idx="2" type="pic"/>
          </p:nvPr>
        </p:nvSpPr>
        <p:spPr>
          <a:xfrm>
            <a:off x="7551600" y="1874000"/>
            <a:ext cx="3639600" cy="3639600"/>
          </a:xfrm>
          <a:prstGeom prst="rect">
            <a:avLst/>
          </a:prstGeom>
          <a:noFill/>
          <a:ln>
            <a:noFill/>
          </a:ln>
        </p:spPr>
      </p:sp>
      <p:sp>
        <p:nvSpPr>
          <p:cNvPr id="372" name="Google Shape;372;p12"/>
          <p:cNvSpPr/>
          <p:nvPr/>
        </p:nvSpPr>
        <p:spPr>
          <a:xfrm>
            <a:off x="-777152" y="5319949"/>
            <a:ext cx="2072230" cy="207223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73" name="Google Shape;373;p12"/>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12"/>
          <p:cNvSpPr/>
          <p:nvPr/>
        </p:nvSpPr>
        <p:spPr>
          <a:xfrm>
            <a:off x="1128774" y="-452200"/>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375" name="Google Shape;375;p12"/>
          <p:cNvGrpSpPr/>
          <p:nvPr/>
        </p:nvGrpSpPr>
        <p:grpSpPr>
          <a:xfrm>
            <a:off x="7383002" y="4540325"/>
            <a:ext cx="2181048" cy="1818514"/>
            <a:chOff x="3790450" y="2922745"/>
            <a:chExt cx="1228275" cy="1024111"/>
          </a:xfrm>
        </p:grpSpPr>
        <p:sp>
          <p:nvSpPr>
            <p:cNvPr id="376" name="Google Shape;376;p12"/>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12"/>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12"/>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79" name="Google Shape;379;p12"/>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spTree>
      <p:nvGrpSpPr>
        <p:cNvPr id="380" name="Shape 380"/>
        <p:cNvGrpSpPr/>
        <p:nvPr/>
      </p:nvGrpSpPr>
      <p:grpSpPr>
        <a:xfrm>
          <a:off x="0" y="0"/>
          <a:ext cx="0" cy="0"/>
          <a:chOff x="0" y="0"/>
          <a:chExt cx="0" cy="0"/>
        </a:xfrm>
      </p:grpSpPr>
      <p:sp>
        <p:nvSpPr>
          <p:cNvPr id="381" name="Google Shape;381;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2" name="Google Shape;382;p13"/>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13"/>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384" name="Google Shape;384;p13"/>
          <p:cNvGrpSpPr/>
          <p:nvPr/>
        </p:nvGrpSpPr>
        <p:grpSpPr>
          <a:xfrm flipH="1">
            <a:off x="11521659" y="4785465"/>
            <a:ext cx="770785" cy="561999"/>
            <a:chOff x="4468725" y="937901"/>
            <a:chExt cx="656322" cy="478541"/>
          </a:xfrm>
        </p:grpSpPr>
        <p:sp>
          <p:nvSpPr>
            <p:cNvPr id="385" name="Google Shape;385;p13"/>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13"/>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7" name="Google Shape;387;p13"/>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88" name="Google Shape;388;p13"/>
          <p:cNvGrpSpPr/>
          <p:nvPr/>
        </p:nvGrpSpPr>
        <p:grpSpPr>
          <a:xfrm flipH="1">
            <a:off x="10315651" y="5347469"/>
            <a:ext cx="1976801" cy="1979513"/>
            <a:chOff x="4593392" y="1441589"/>
            <a:chExt cx="1683243" cy="1685552"/>
          </a:xfrm>
        </p:grpSpPr>
        <p:sp>
          <p:nvSpPr>
            <p:cNvPr id="389" name="Google Shape;389;p13"/>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13"/>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13"/>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92" name="Google Shape;392;p13"/>
          <p:cNvSpPr txBox="1"/>
          <p:nvPr>
            <p:ph type="title"/>
          </p:nvPr>
        </p:nvSpPr>
        <p:spPr>
          <a:xfrm>
            <a:off x="7393350" y="509800"/>
            <a:ext cx="4200000" cy="46794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200"/>
              <a:buNone/>
              <a:defRPr sz="6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93" name="Google Shape;393;p13"/>
          <p:cNvSpPr txBox="1"/>
          <p:nvPr>
            <p:ph idx="1" type="body"/>
          </p:nvPr>
        </p:nvSpPr>
        <p:spPr>
          <a:xfrm>
            <a:off x="598650" y="5491100"/>
            <a:ext cx="9555000" cy="1062000"/>
          </a:xfrm>
          <a:prstGeom prst="rect">
            <a:avLst/>
          </a:prstGeom>
        </p:spPr>
        <p:txBody>
          <a:bodyPr anchorCtr="0" anchor="t" bIns="121900" lIns="121900" spcFirstLastPara="1" rIns="121900" wrap="square" tIns="12190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94" name="Google Shape;394;p13"/>
          <p:cNvSpPr txBox="1"/>
          <p:nvPr>
            <p:ph idx="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13"/>
          <p:cNvSpPr/>
          <p:nvPr>
            <p:ph idx="3" type="pic"/>
          </p:nvPr>
        </p:nvSpPr>
        <p:spPr>
          <a:xfrm>
            <a:off x="598650" y="509800"/>
            <a:ext cx="6469500" cy="4679400"/>
          </a:xfrm>
          <a:prstGeom prst="rect">
            <a:avLst/>
          </a:prstGeom>
          <a:noFill/>
          <a:ln cap="flat" cmpd="sng" w="28575">
            <a:solidFill>
              <a:schemeClr val="accent1"/>
            </a:solidFill>
            <a:prstDash val="solid"/>
            <a:round/>
            <a:headEnd len="sm" w="sm" type="none"/>
            <a:tailEnd len="sm" w="sm"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396" name="Shape 396"/>
        <p:cNvGrpSpPr/>
        <p:nvPr/>
      </p:nvGrpSpPr>
      <p:grpSpPr>
        <a:xfrm>
          <a:off x="0" y="0"/>
          <a:ext cx="0" cy="0"/>
          <a:chOff x="0" y="0"/>
          <a:chExt cx="0" cy="0"/>
        </a:xfrm>
      </p:grpSpPr>
      <p:sp>
        <p:nvSpPr>
          <p:cNvPr id="397" name="Google Shape;397;p14"/>
          <p:cNvSpPr txBox="1"/>
          <p:nvPr>
            <p:ph type="title"/>
          </p:nvPr>
        </p:nvSpPr>
        <p:spPr>
          <a:xfrm>
            <a:off x="636150" y="772250"/>
            <a:ext cx="5745600" cy="23328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98" name="Google Shape;398;p14"/>
          <p:cNvSpPr txBox="1"/>
          <p:nvPr>
            <p:ph idx="1" type="body"/>
          </p:nvPr>
        </p:nvSpPr>
        <p:spPr>
          <a:xfrm>
            <a:off x="636150" y="2971800"/>
            <a:ext cx="5745600" cy="27243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99" name="Google Shape;399;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14"/>
          <p:cNvSpPr txBox="1"/>
          <p:nvPr>
            <p:ph idx="2" type="sldNum"/>
          </p:nvPr>
        </p:nvSpPr>
        <p:spPr>
          <a:xfrm flipH="1">
            <a:off x="20389"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14"/>
          <p:cNvSpPr/>
          <p:nvPr/>
        </p:nvSpPr>
        <p:spPr>
          <a:xfrm>
            <a:off x="247663"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14"/>
          <p:cNvSpPr/>
          <p:nvPr/>
        </p:nvSpPr>
        <p:spPr>
          <a:xfrm>
            <a:off x="1052687"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403" name="Google Shape;403;p14"/>
          <p:cNvGrpSpPr/>
          <p:nvPr/>
        </p:nvGrpSpPr>
        <p:grpSpPr>
          <a:xfrm>
            <a:off x="-167544" y="4785465"/>
            <a:ext cx="770785" cy="561999"/>
            <a:chOff x="4468725" y="937901"/>
            <a:chExt cx="656322" cy="478541"/>
          </a:xfrm>
        </p:grpSpPr>
        <p:sp>
          <p:nvSpPr>
            <p:cNvPr id="404" name="Google Shape;404;p14"/>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14"/>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14"/>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07" name="Google Shape;407;p14"/>
          <p:cNvGrpSpPr/>
          <p:nvPr/>
        </p:nvGrpSpPr>
        <p:grpSpPr>
          <a:xfrm>
            <a:off x="-167552" y="5347469"/>
            <a:ext cx="1976801" cy="1979513"/>
            <a:chOff x="4593392" y="1441589"/>
            <a:chExt cx="1683243" cy="1685552"/>
          </a:xfrm>
        </p:grpSpPr>
        <p:sp>
          <p:nvSpPr>
            <p:cNvPr id="408" name="Google Shape;408;p14"/>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14"/>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14"/>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11" name="Google Shape;411;p14"/>
          <p:cNvSpPr/>
          <p:nvPr>
            <p:ph idx="3" type="pic"/>
          </p:nvPr>
        </p:nvSpPr>
        <p:spPr>
          <a:xfrm>
            <a:off x="6809375" y="320850"/>
            <a:ext cx="4984500" cy="6216300"/>
          </a:xfrm>
          <a:prstGeom prst="rect">
            <a:avLst/>
          </a:prstGeom>
          <a:noFill/>
          <a:ln cap="flat" cmpd="sng" w="28575">
            <a:solidFill>
              <a:schemeClr val="accent1"/>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spTree>
      <p:nvGrpSpPr>
        <p:cNvPr id="412" name="Shape 412"/>
        <p:cNvGrpSpPr/>
        <p:nvPr/>
      </p:nvGrpSpPr>
      <p:grpSpPr>
        <a:xfrm>
          <a:off x="0" y="0"/>
          <a:ext cx="0" cy="0"/>
          <a:chOff x="0" y="0"/>
          <a:chExt cx="0" cy="0"/>
        </a:xfrm>
      </p:grpSpPr>
      <p:sp>
        <p:nvSpPr>
          <p:cNvPr id="413" name="Google Shape;413;p15"/>
          <p:cNvSpPr txBox="1"/>
          <p:nvPr>
            <p:ph type="title"/>
          </p:nvPr>
        </p:nvSpPr>
        <p:spPr>
          <a:xfrm>
            <a:off x="683250" y="2674975"/>
            <a:ext cx="10825500" cy="28851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48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14" name="Google Shape;414;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15"/>
          <p:cNvSpPr txBox="1"/>
          <p:nvPr>
            <p:ph idx="1" type="subTitle"/>
          </p:nvPr>
        </p:nvSpPr>
        <p:spPr>
          <a:xfrm>
            <a:off x="683250" y="5560063"/>
            <a:ext cx="10825500" cy="731700"/>
          </a:xfrm>
          <a:prstGeom prst="rect">
            <a:avLst/>
          </a:prstGeom>
        </p:spPr>
        <p:txBody>
          <a:bodyPr anchorCtr="0" anchor="t" bIns="121900" lIns="121900" spcFirstLastPara="1" rIns="121900" wrap="square" tIns="121900">
            <a:norm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2200"/>
              <a:buNone/>
              <a:defRPr sz="2200"/>
            </a:lvl2pPr>
            <a:lvl3pPr lvl="2" rtl="0" algn="r">
              <a:lnSpc>
                <a:spcPct val="100000"/>
              </a:lnSpc>
              <a:spcBef>
                <a:spcPts val="0"/>
              </a:spcBef>
              <a:spcAft>
                <a:spcPts val="0"/>
              </a:spcAft>
              <a:buSzPts val="2200"/>
              <a:buNone/>
              <a:defRPr sz="2200"/>
            </a:lvl3pPr>
            <a:lvl4pPr lvl="3" rtl="0" algn="r">
              <a:lnSpc>
                <a:spcPct val="100000"/>
              </a:lnSpc>
              <a:spcBef>
                <a:spcPts val="0"/>
              </a:spcBef>
              <a:spcAft>
                <a:spcPts val="0"/>
              </a:spcAft>
              <a:buSzPts val="2200"/>
              <a:buNone/>
              <a:defRPr sz="2200"/>
            </a:lvl4pPr>
            <a:lvl5pPr lvl="4" rtl="0" algn="r">
              <a:lnSpc>
                <a:spcPct val="100000"/>
              </a:lnSpc>
              <a:spcBef>
                <a:spcPts val="0"/>
              </a:spcBef>
              <a:spcAft>
                <a:spcPts val="0"/>
              </a:spcAft>
              <a:buSzPts val="2200"/>
              <a:buNone/>
              <a:defRPr sz="2200"/>
            </a:lvl5pPr>
            <a:lvl6pPr lvl="5" rtl="0" algn="r">
              <a:lnSpc>
                <a:spcPct val="100000"/>
              </a:lnSpc>
              <a:spcBef>
                <a:spcPts val="0"/>
              </a:spcBef>
              <a:spcAft>
                <a:spcPts val="0"/>
              </a:spcAft>
              <a:buSzPts val="2200"/>
              <a:buNone/>
              <a:defRPr sz="2200"/>
            </a:lvl6pPr>
            <a:lvl7pPr lvl="6" rtl="0" algn="r">
              <a:lnSpc>
                <a:spcPct val="100000"/>
              </a:lnSpc>
              <a:spcBef>
                <a:spcPts val="0"/>
              </a:spcBef>
              <a:spcAft>
                <a:spcPts val="0"/>
              </a:spcAft>
              <a:buSzPts val="2200"/>
              <a:buNone/>
              <a:defRPr sz="2200"/>
            </a:lvl7pPr>
            <a:lvl8pPr lvl="7" rtl="0" algn="r">
              <a:lnSpc>
                <a:spcPct val="100000"/>
              </a:lnSpc>
              <a:spcBef>
                <a:spcPts val="0"/>
              </a:spcBef>
              <a:spcAft>
                <a:spcPts val="0"/>
              </a:spcAft>
              <a:buSzPts val="2200"/>
              <a:buNone/>
              <a:defRPr sz="2200"/>
            </a:lvl8pPr>
            <a:lvl9pPr lvl="8" rtl="0" algn="r">
              <a:lnSpc>
                <a:spcPct val="100000"/>
              </a:lnSpc>
              <a:spcBef>
                <a:spcPts val="0"/>
              </a:spcBef>
              <a:spcAft>
                <a:spcPts val="0"/>
              </a:spcAft>
              <a:buSzPts val="2200"/>
              <a:buNone/>
              <a:defRPr sz="2200"/>
            </a:lvl9pPr>
          </a:lstStyle>
          <a:p/>
        </p:txBody>
      </p:sp>
      <p:grpSp>
        <p:nvGrpSpPr>
          <p:cNvPr id="416" name="Google Shape;416;p15"/>
          <p:cNvGrpSpPr/>
          <p:nvPr/>
        </p:nvGrpSpPr>
        <p:grpSpPr>
          <a:xfrm flipH="1">
            <a:off x="9698297" y="237744"/>
            <a:ext cx="2245810" cy="2245752"/>
            <a:chOff x="4616075" y="1332525"/>
            <a:chExt cx="1915566" cy="1881022"/>
          </a:xfrm>
        </p:grpSpPr>
        <p:sp>
          <p:nvSpPr>
            <p:cNvPr id="417" name="Google Shape;417;p15"/>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15"/>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15"/>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5"/>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15"/>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15"/>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15"/>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6" name="Google Shape;426;p15"/>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15"/>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15"/>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15"/>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15"/>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1" name="Google Shape;431;p15"/>
          <p:cNvSpPr/>
          <p:nvPr/>
        </p:nvSpPr>
        <p:spPr>
          <a:xfrm flipH="1">
            <a:off x="10430470" y="-3617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432" name="Google Shape;432;p15"/>
          <p:cNvGrpSpPr/>
          <p:nvPr/>
        </p:nvGrpSpPr>
        <p:grpSpPr>
          <a:xfrm flipH="1">
            <a:off x="11173259" y="950815"/>
            <a:ext cx="770785" cy="561999"/>
            <a:chOff x="4468725" y="937901"/>
            <a:chExt cx="656322" cy="478541"/>
          </a:xfrm>
        </p:grpSpPr>
        <p:sp>
          <p:nvSpPr>
            <p:cNvPr id="433" name="Google Shape;433;p15"/>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15"/>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36" name="Google Shape;436;p15"/>
          <p:cNvGrpSpPr/>
          <p:nvPr/>
        </p:nvGrpSpPr>
        <p:grpSpPr>
          <a:xfrm flipH="1">
            <a:off x="8759551" y="242069"/>
            <a:ext cx="1976801" cy="1979513"/>
            <a:chOff x="4593392" y="1441589"/>
            <a:chExt cx="1683243" cy="1685552"/>
          </a:xfrm>
        </p:grpSpPr>
        <p:sp>
          <p:nvSpPr>
            <p:cNvPr id="437" name="Google Shape;437;p15"/>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15"/>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15"/>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bg>
      <p:bgPr>
        <a:solidFill>
          <a:schemeClr val="dk1"/>
        </a:solidFill>
      </p:bgPr>
    </p:bg>
    <p:spTree>
      <p:nvGrpSpPr>
        <p:cNvPr id="440" name="Shape 440"/>
        <p:cNvGrpSpPr/>
        <p:nvPr/>
      </p:nvGrpSpPr>
      <p:grpSpPr>
        <a:xfrm>
          <a:off x="0" y="0"/>
          <a:ext cx="0" cy="0"/>
          <a:chOff x="0" y="0"/>
          <a:chExt cx="0" cy="0"/>
        </a:xfrm>
      </p:grpSpPr>
      <p:grpSp>
        <p:nvGrpSpPr>
          <p:cNvPr id="441" name="Google Shape;441;p16"/>
          <p:cNvGrpSpPr/>
          <p:nvPr/>
        </p:nvGrpSpPr>
        <p:grpSpPr>
          <a:xfrm flipH="1">
            <a:off x="9469697" y="466344"/>
            <a:ext cx="2245810" cy="2245752"/>
            <a:chOff x="4616075" y="1332525"/>
            <a:chExt cx="1915566" cy="1881022"/>
          </a:xfrm>
        </p:grpSpPr>
        <p:sp>
          <p:nvSpPr>
            <p:cNvPr id="442" name="Google Shape;442;p16"/>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16"/>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16"/>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16"/>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16"/>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16"/>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16"/>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56" name="Google Shape;456;p16"/>
          <p:cNvSpPr/>
          <p:nvPr/>
        </p:nvSpPr>
        <p:spPr>
          <a:xfrm flipH="1">
            <a:off x="10201870" y="-1331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457" name="Google Shape;457;p16"/>
          <p:cNvGrpSpPr/>
          <p:nvPr/>
        </p:nvGrpSpPr>
        <p:grpSpPr>
          <a:xfrm flipH="1">
            <a:off x="10944659" y="1179415"/>
            <a:ext cx="770785" cy="561999"/>
            <a:chOff x="4468725" y="937901"/>
            <a:chExt cx="656322" cy="478541"/>
          </a:xfrm>
        </p:grpSpPr>
        <p:sp>
          <p:nvSpPr>
            <p:cNvPr id="458" name="Google Shape;458;p16"/>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61" name="Google Shape;461;p16"/>
          <p:cNvGrpSpPr/>
          <p:nvPr/>
        </p:nvGrpSpPr>
        <p:grpSpPr>
          <a:xfrm>
            <a:off x="8530951" y="470669"/>
            <a:ext cx="1976801" cy="1979513"/>
            <a:chOff x="8530951" y="470669"/>
            <a:chExt cx="1976801" cy="1979513"/>
          </a:xfrm>
        </p:grpSpPr>
        <p:sp>
          <p:nvSpPr>
            <p:cNvPr id="462" name="Google Shape;462;p16"/>
            <p:cNvSpPr/>
            <p:nvPr/>
          </p:nvSpPr>
          <p:spPr>
            <a:xfrm flipH="1">
              <a:off x="8530951" y="592244"/>
              <a:ext cx="1917899" cy="1857938"/>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flipH="1">
              <a:off x="9275512" y="924442"/>
              <a:ext cx="770923" cy="796295"/>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4" name="Google Shape;464;p16"/>
            <p:cNvSpPr/>
            <p:nvPr/>
          </p:nvSpPr>
          <p:spPr>
            <a:xfrm flipH="1">
              <a:off x="8813467" y="470669"/>
              <a:ext cx="1694285" cy="1707064"/>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65" name="Google Shape;465;p16"/>
          <p:cNvSpPr/>
          <p:nvPr/>
        </p:nvSpPr>
        <p:spPr>
          <a:xfrm flipH="1">
            <a:off x="9900616" y="4564864"/>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16"/>
          <p:cNvSpPr/>
          <p:nvPr/>
        </p:nvSpPr>
        <p:spPr>
          <a:xfrm flipH="1">
            <a:off x="10104690" y="60538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467" name="Google Shape;467;p16"/>
          <p:cNvGrpSpPr/>
          <p:nvPr/>
        </p:nvGrpSpPr>
        <p:grpSpPr>
          <a:xfrm rot="-868522">
            <a:off x="9757601" y="2760294"/>
            <a:ext cx="1908525" cy="1591316"/>
            <a:chOff x="3790450" y="2922745"/>
            <a:chExt cx="1228275" cy="1024111"/>
          </a:xfrm>
        </p:grpSpPr>
        <p:sp>
          <p:nvSpPr>
            <p:cNvPr id="468" name="Google Shape;468;p16"/>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71" name="Google Shape;471;p16"/>
          <p:cNvSpPr/>
          <p:nvPr/>
        </p:nvSpPr>
        <p:spPr>
          <a:xfrm flipH="1">
            <a:off x="10755917" y="4564885"/>
            <a:ext cx="1148278" cy="1148278"/>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2" name="Google Shape;472;p16"/>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120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73" name="Google Shape;473;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474" name="Shape 474"/>
        <p:cNvGrpSpPr/>
        <p:nvPr/>
      </p:nvGrpSpPr>
      <p:grpSpPr>
        <a:xfrm>
          <a:off x="0" y="0"/>
          <a:ext cx="0" cy="0"/>
          <a:chOff x="0" y="0"/>
          <a:chExt cx="0" cy="0"/>
        </a:xfrm>
      </p:grpSpPr>
      <p:sp>
        <p:nvSpPr>
          <p:cNvPr id="475" name="Google Shape;475;p17"/>
          <p:cNvSpPr/>
          <p:nvPr>
            <p:ph idx="2" type="pic"/>
          </p:nvPr>
        </p:nvSpPr>
        <p:spPr>
          <a:xfrm>
            <a:off x="18750" y="0"/>
            <a:ext cx="12192000" cy="6858000"/>
          </a:xfrm>
          <a:prstGeom prst="rect">
            <a:avLst/>
          </a:prstGeom>
          <a:noFill/>
          <a:ln>
            <a:noFill/>
          </a:ln>
        </p:spPr>
      </p:sp>
      <p:sp>
        <p:nvSpPr>
          <p:cNvPr id="476" name="Google Shape;476;p17"/>
          <p:cNvSpPr txBox="1"/>
          <p:nvPr>
            <p:ph idx="1" type="body"/>
          </p:nvPr>
        </p:nvSpPr>
        <p:spPr>
          <a:xfrm>
            <a:off x="415600" y="4991107"/>
            <a:ext cx="7998300" cy="14565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200"/>
              <a:buNone/>
              <a:defRPr sz="4900">
                <a:solidFill>
                  <a:schemeClr val="accent2"/>
                </a:solidFill>
                <a:latin typeface="Poppins ExtraBold"/>
                <a:ea typeface="Poppins ExtraBold"/>
                <a:cs typeface="Poppins ExtraBold"/>
                <a:sym typeface="Poppins ExtraBold"/>
              </a:defRPr>
            </a:lvl1pPr>
          </a:lstStyle>
          <a:p/>
        </p:txBody>
      </p:sp>
      <p:sp>
        <p:nvSpPr>
          <p:cNvPr id="477" name="Google Shape;477;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78" name="Shape 478"/>
        <p:cNvGrpSpPr/>
        <p:nvPr/>
      </p:nvGrpSpPr>
      <p:grpSpPr>
        <a:xfrm>
          <a:off x="0" y="0"/>
          <a:ext cx="0" cy="0"/>
          <a:chOff x="0" y="0"/>
          <a:chExt cx="0" cy="0"/>
        </a:xfrm>
      </p:grpSpPr>
      <p:sp>
        <p:nvSpPr>
          <p:cNvPr id="479" name="Google Shape;479;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18"/>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1" name="Google Shape;481;p18"/>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82" name="Google Shape;482;p18"/>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483" name="Google Shape;483;p18"/>
          <p:cNvGrpSpPr/>
          <p:nvPr/>
        </p:nvGrpSpPr>
        <p:grpSpPr>
          <a:xfrm flipH="1">
            <a:off x="11521659" y="4785465"/>
            <a:ext cx="770785" cy="561999"/>
            <a:chOff x="4468725" y="937901"/>
            <a:chExt cx="656322" cy="478541"/>
          </a:xfrm>
        </p:grpSpPr>
        <p:sp>
          <p:nvSpPr>
            <p:cNvPr id="484" name="Google Shape;484;p18"/>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18"/>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18"/>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87" name="Google Shape;487;p18"/>
          <p:cNvGrpSpPr/>
          <p:nvPr/>
        </p:nvGrpSpPr>
        <p:grpSpPr>
          <a:xfrm flipH="1">
            <a:off x="10315651" y="5347469"/>
            <a:ext cx="1976801" cy="1979513"/>
            <a:chOff x="4593392" y="1441589"/>
            <a:chExt cx="1683243" cy="1685552"/>
          </a:xfrm>
        </p:grpSpPr>
        <p:sp>
          <p:nvSpPr>
            <p:cNvPr id="488" name="Google Shape;488;p18"/>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18"/>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0" name="Google Shape;490;p18"/>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91" name="Google Shape;491;p18"/>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2" name="Google Shape;492;p18"/>
          <p:cNvSpPr txBox="1"/>
          <p:nvPr>
            <p:ph idx="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3" name="Google Shape;493;p18"/>
          <p:cNvSpPr txBox="1"/>
          <p:nvPr>
            <p:ph hasCustomPrompt="1" type="title"/>
          </p:nvPr>
        </p:nvSpPr>
        <p:spPr>
          <a:xfrm>
            <a:off x="415650" y="1171723"/>
            <a:ext cx="11360700" cy="3368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494" name="Google Shape;494;p18"/>
          <p:cNvSpPr txBox="1"/>
          <p:nvPr>
            <p:ph idx="1" type="body"/>
          </p:nvPr>
        </p:nvSpPr>
        <p:spPr>
          <a:xfrm>
            <a:off x="415650" y="4681867"/>
            <a:ext cx="11360700" cy="1004400"/>
          </a:xfrm>
          <a:prstGeom prst="rect">
            <a:avLst/>
          </a:prstGeom>
        </p:spPr>
        <p:txBody>
          <a:bodyPr anchorCtr="0" anchor="t" bIns="121900" lIns="121900" spcFirstLastPara="1" rIns="121900" wrap="square" tIns="121900">
            <a:normAutofit/>
          </a:bodyPr>
          <a:lstStyle>
            <a:lvl1pPr indent="-368300" lvl="0" marL="457200" algn="ctr">
              <a:spcBef>
                <a:spcPts val="0"/>
              </a:spcBef>
              <a:spcAft>
                <a:spcPts val="0"/>
              </a:spcAft>
              <a:buClr>
                <a:schemeClr val="lt1"/>
              </a:buClr>
              <a:buSzPts val="2200"/>
              <a:buChar char="●"/>
              <a:defRPr>
                <a:solidFill>
                  <a:schemeClr val="lt1"/>
                </a:solidFill>
              </a:defRPr>
            </a:lvl1pPr>
            <a:lvl2pPr indent="-368300" lvl="1" marL="914400" algn="ctr">
              <a:spcBef>
                <a:spcPts val="0"/>
              </a:spcBef>
              <a:spcAft>
                <a:spcPts val="0"/>
              </a:spcAft>
              <a:buClr>
                <a:schemeClr val="lt1"/>
              </a:buClr>
              <a:buSzPts val="2200"/>
              <a:buChar char="○"/>
              <a:defRPr>
                <a:solidFill>
                  <a:schemeClr val="lt1"/>
                </a:solidFill>
              </a:defRPr>
            </a:lvl2pPr>
            <a:lvl3pPr indent="-368300" lvl="2" marL="1371600" algn="ctr">
              <a:spcBef>
                <a:spcPts val="0"/>
              </a:spcBef>
              <a:spcAft>
                <a:spcPts val="0"/>
              </a:spcAft>
              <a:buClr>
                <a:schemeClr val="lt1"/>
              </a:buClr>
              <a:buSzPts val="2200"/>
              <a:buChar char="■"/>
              <a:defRPr>
                <a:solidFill>
                  <a:schemeClr val="lt1"/>
                </a:solidFill>
              </a:defRPr>
            </a:lvl3pPr>
            <a:lvl4pPr indent="-368300" lvl="3" marL="1828800" algn="ctr">
              <a:spcBef>
                <a:spcPts val="0"/>
              </a:spcBef>
              <a:spcAft>
                <a:spcPts val="0"/>
              </a:spcAft>
              <a:buClr>
                <a:schemeClr val="lt1"/>
              </a:buClr>
              <a:buSzPts val="2200"/>
              <a:buChar char="●"/>
              <a:defRPr>
                <a:solidFill>
                  <a:schemeClr val="lt1"/>
                </a:solidFill>
              </a:defRPr>
            </a:lvl4pPr>
            <a:lvl5pPr indent="-368300" lvl="4" marL="2286000" algn="ctr">
              <a:spcBef>
                <a:spcPts val="0"/>
              </a:spcBef>
              <a:spcAft>
                <a:spcPts val="0"/>
              </a:spcAft>
              <a:buClr>
                <a:schemeClr val="lt1"/>
              </a:buClr>
              <a:buSzPts val="2200"/>
              <a:buChar char="○"/>
              <a:defRPr>
                <a:solidFill>
                  <a:schemeClr val="lt1"/>
                </a:solidFill>
              </a:defRPr>
            </a:lvl5pPr>
            <a:lvl6pPr indent="-368300" lvl="5" marL="2743200" algn="ctr">
              <a:spcBef>
                <a:spcPts val="0"/>
              </a:spcBef>
              <a:spcAft>
                <a:spcPts val="0"/>
              </a:spcAft>
              <a:buClr>
                <a:schemeClr val="lt1"/>
              </a:buClr>
              <a:buSzPts val="2200"/>
              <a:buChar char="■"/>
              <a:defRPr>
                <a:solidFill>
                  <a:schemeClr val="lt1"/>
                </a:solidFill>
              </a:defRPr>
            </a:lvl6pPr>
            <a:lvl7pPr indent="-368300" lvl="6" marL="3200400" algn="ctr">
              <a:spcBef>
                <a:spcPts val="0"/>
              </a:spcBef>
              <a:spcAft>
                <a:spcPts val="0"/>
              </a:spcAft>
              <a:buClr>
                <a:schemeClr val="lt1"/>
              </a:buClr>
              <a:buSzPts val="2200"/>
              <a:buChar char="●"/>
              <a:defRPr>
                <a:solidFill>
                  <a:schemeClr val="lt1"/>
                </a:solidFill>
              </a:defRPr>
            </a:lvl7pPr>
            <a:lvl8pPr indent="-368300" lvl="7" marL="3657600" algn="ctr">
              <a:spcBef>
                <a:spcPts val="0"/>
              </a:spcBef>
              <a:spcAft>
                <a:spcPts val="0"/>
              </a:spcAft>
              <a:buClr>
                <a:schemeClr val="lt1"/>
              </a:buClr>
              <a:buSzPts val="2200"/>
              <a:buChar char="○"/>
              <a:defRPr>
                <a:solidFill>
                  <a:schemeClr val="lt1"/>
                </a:solidFill>
              </a:defRPr>
            </a:lvl8pPr>
            <a:lvl9pPr indent="-368300" lvl="8" marL="4114800" algn="ctr">
              <a:spcBef>
                <a:spcPts val="0"/>
              </a:spcBef>
              <a:spcAft>
                <a:spcPts val="0"/>
              </a:spcAft>
              <a:buClr>
                <a:schemeClr val="lt1"/>
              </a:buClr>
              <a:buSzPts val="22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5" name="Shape 495"/>
        <p:cNvGrpSpPr/>
        <p:nvPr/>
      </p:nvGrpSpPr>
      <p:grpSpPr>
        <a:xfrm>
          <a:off x="0" y="0"/>
          <a:ext cx="0" cy="0"/>
          <a:chOff x="0" y="0"/>
          <a:chExt cx="0" cy="0"/>
        </a:xfrm>
      </p:grpSpPr>
      <p:sp>
        <p:nvSpPr>
          <p:cNvPr id="496" name="Google Shape;496;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497" name="Shape 497"/>
        <p:cNvGrpSpPr/>
        <p:nvPr/>
      </p:nvGrpSpPr>
      <p:grpSpPr>
        <a:xfrm>
          <a:off x="0" y="0"/>
          <a:ext cx="0" cy="0"/>
          <a:chOff x="0" y="0"/>
          <a:chExt cx="0" cy="0"/>
        </a:xfrm>
      </p:grpSpPr>
      <p:sp>
        <p:nvSpPr>
          <p:cNvPr id="498" name="Google Shape;498;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99" name="Google Shape;499;p20"/>
          <p:cNvGrpSpPr/>
          <p:nvPr/>
        </p:nvGrpSpPr>
        <p:grpSpPr>
          <a:xfrm>
            <a:off x="0" y="0"/>
            <a:ext cx="12192000" cy="6858000"/>
            <a:chOff x="0" y="0"/>
            <a:chExt cx="12192000" cy="6858000"/>
          </a:xfrm>
        </p:grpSpPr>
        <p:sp>
          <p:nvSpPr>
            <p:cNvPr id="500" name="Google Shape;500;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502" name="Google Shape;502;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503" name="Google Shape;503;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504" name="Google Shape;504;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505" name="Google Shape;505;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506" name="Google Shape;506;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507" name="Google Shape;507;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508" name="Google Shape;508;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grpSp>
        <p:nvGrpSpPr>
          <p:cNvPr id="64" name="Google Shape;64;p3"/>
          <p:cNvGrpSpPr/>
          <p:nvPr/>
        </p:nvGrpSpPr>
        <p:grpSpPr>
          <a:xfrm flipH="1">
            <a:off x="9698297" y="237744"/>
            <a:ext cx="2245810" cy="2245752"/>
            <a:chOff x="4616075" y="1332525"/>
            <a:chExt cx="1915566" cy="1881022"/>
          </a:xfrm>
        </p:grpSpPr>
        <p:sp>
          <p:nvSpPr>
            <p:cNvPr id="65" name="Google Shape;65;p3"/>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9" name="Google Shape;79;p3"/>
          <p:cNvSpPr/>
          <p:nvPr/>
        </p:nvSpPr>
        <p:spPr>
          <a:xfrm flipH="1">
            <a:off x="10905909" y="5310937"/>
            <a:ext cx="2072230" cy="207223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0" name="Google Shape;80;p3"/>
          <p:cNvSpPr/>
          <p:nvPr/>
        </p:nvSpPr>
        <p:spPr>
          <a:xfrm flipH="1">
            <a:off x="10430470" y="-3617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1" name="Google Shape;81;p3"/>
          <p:cNvSpPr/>
          <p:nvPr/>
        </p:nvSpPr>
        <p:spPr>
          <a:xfrm flipH="1">
            <a:off x="-934826" y="2688137"/>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82" name="Google Shape;82;p3"/>
          <p:cNvGrpSpPr/>
          <p:nvPr/>
        </p:nvGrpSpPr>
        <p:grpSpPr>
          <a:xfrm flipH="1">
            <a:off x="11173259" y="950815"/>
            <a:ext cx="770785" cy="561999"/>
            <a:chOff x="4468725" y="937901"/>
            <a:chExt cx="656322" cy="478541"/>
          </a:xfrm>
        </p:grpSpPr>
        <p:sp>
          <p:nvSpPr>
            <p:cNvPr id="83" name="Google Shape;83;p3"/>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86" name="Google Shape;86;p3"/>
          <p:cNvGrpSpPr/>
          <p:nvPr/>
        </p:nvGrpSpPr>
        <p:grpSpPr>
          <a:xfrm>
            <a:off x="105078" y="3699685"/>
            <a:ext cx="712775" cy="873752"/>
            <a:chOff x="6197557" y="3002680"/>
            <a:chExt cx="524678" cy="643174"/>
          </a:xfrm>
        </p:grpSpPr>
        <p:sp>
          <p:nvSpPr>
            <p:cNvPr id="87" name="Google Shape;87;p3"/>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0" name="Google Shape;90;p3"/>
          <p:cNvGrpSpPr/>
          <p:nvPr/>
        </p:nvGrpSpPr>
        <p:grpSpPr>
          <a:xfrm flipH="1">
            <a:off x="8759551" y="242069"/>
            <a:ext cx="1976801" cy="1979513"/>
            <a:chOff x="4593392" y="1441589"/>
            <a:chExt cx="1683243" cy="1685552"/>
          </a:xfrm>
        </p:grpSpPr>
        <p:sp>
          <p:nvSpPr>
            <p:cNvPr id="91" name="Google Shape;91;p3"/>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4" name="Google Shape;94;p3"/>
          <p:cNvSpPr/>
          <p:nvPr/>
        </p:nvSpPr>
        <p:spPr>
          <a:xfrm flipH="1">
            <a:off x="152404" y="3069621"/>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3"/>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8" name="Google Shape;98;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3"/>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lvl1pPr indent="-368300" lvl="0" marL="457200" rtl="0">
              <a:spcBef>
                <a:spcPts val="0"/>
              </a:spcBef>
              <a:spcAft>
                <a:spcPts val="0"/>
              </a:spcAft>
              <a:buSzPts val="22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100" name="Google Shape;100;p3"/>
          <p:cNvSpPr/>
          <p:nvPr/>
        </p:nvSpPr>
        <p:spPr>
          <a:xfrm flipH="1">
            <a:off x="8291816" y="1404964"/>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4" name="Shape 514"/>
        <p:cNvGrpSpPr/>
        <p:nvPr/>
      </p:nvGrpSpPr>
      <p:grpSpPr>
        <a:xfrm>
          <a:off x="0" y="0"/>
          <a:ext cx="0" cy="0"/>
          <a:chOff x="0" y="0"/>
          <a:chExt cx="0" cy="0"/>
        </a:xfrm>
      </p:grpSpPr>
      <p:sp>
        <p:nvSpPr>
          <p:cNvPr id="515" name="Google Shape;515;p22"/>
          <p:cNvSpPr/>
          <p:nvPr/>
        </p:nvSpPr>
        <p:spPr>
          <a:xfrm>
            <a:off x="9385913" y="516570"/>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6" name="Google Shape;516;p22"/>
          <p:cNvGrpSpPr/>
          <p:nvPr/>
        </p:nvGrpSpPr>
        <p:grpSpPr>
          <a:xfrm>
            <a:off x="8185117" y="1780818"/>
            <a:ext cx="2597892" cy="2597879"/>
            <a:chOff x="4616075" y="1332525"/>
            <a:chExt cx="1915567" cy="1881022"/>
          </a:xfrm>
        </p:grpSpPr>
        <p:sp>
          <p:nvSpPr>
            <p:cNvPr id="517" name="Google Shape;517;p22"/>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2"/>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2"/>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2"/>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2"/>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2"/>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2"/>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2"/>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2"/>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2"/>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2"/>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2"/>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2"/>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2"/>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1" name="Google Shape;531;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532" name="Google Shape;532;p22"/>
          <p:cNvGrpSpPr/>
          <p:nvPr/>
        </p:nvGrpSpPr>
        <p:grpSpPr>
          <a:xfrm>
            <a:off x="7971536" y="1305991"/>
            <a:ext cx="891613" cy="650098"/>
            <a:chOff x="4468725" y="937901"/>
            <a:chExt cx="656322" cy="478541"/>
          </a:xfrm>
        </p:grpSpPr>
        <p:sp>
          <p:nvSpPr>
            <p:cNvPr id="533" name="Google Shape;533;p22"/>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2"/>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2"/>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22"/>
          <p:cNvGrpSpPr/>
          <p:nvPr/>
        </p:nvGrpSpPr>
        <p:grpSpPr>
          <a:xfrm>
            <a:off x="10945152" y="3433042"/>
            <a:ext cx="712775" cy="873752"/>
            <a:chOff x="6197557" y="3002680"/>
            <a:chExt cx="524678" cy="643174"/>
          </a:xfrm>
        </p:grpSpPr>
        <p:sp>
          <p:nvSpPr>
            <p:cNvPr id="537" name="Google Shape;537;p22"/>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2"/>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2"/>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22"/>
          <p:cNvSpPr/>
          <p:nvPr/>
        </p:nvSpPr>
        <p:spPr>
          <a:xfrm>
            <a:off x="7221549" y="4687209"/>
            <a:ext cx="1991617" cy="1991628"/>
          </a:xfrm>
          <a:custGeom>
            <a:rect b="b" l="l" r="r" t="t"/>
            <a:pathLst>
              <a:path extrusionOk="0" h="1467129" w="1467121">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2"/>
          <p:cNvSpPr/>
          <p:nvPr/>
        </p:nvSpPr>
        <p:spPr>
          <a:xfrm>
            <a:off x="6697526" y="66025"/>
            <a:ext cx="1425230" cy="1425228"/>
          </a:xfrm>
          <a:custGeom>
            <a:rect b="b" l="l" r="r" t="t"/>
            <a:pathLst>
              <a:path extrusionOk="0" h="1049892" w="1049893">
                <a:moveTo>
                  <a:pt x="0" y="524944"/>
                </a:moveTo>
                <a:cubicBezTo>
                  <a:pt x="0" y="235026"/>
                  <a:pt x="235026" y="0"/>
                  <a:pt x="524945" y="0"/>
                </a:cubicBezTo>
                <a:cubicBezTo>
                  <a:pt x="814863" y="0"/>
                  <a:pt x="1049894" y="235026"/>
                  <a:pt x="1049894" y="524944"/>
                </a:cubicBezTo>
                <a:cubicBezTo>
                  <a:pt x="1049894" y="814867"/>
                  <a:pt x="814863" y="1049893"/>
                  <a:pt x="524945" y="1049893"/>
                </a:cubicBezTo>
                <a:cubicBezTo>
                  <a:pt x="235026" y="1049893"/>
                  <a:pt x="0" y="814867"/>
                  <a:pt x="0" y="524944"/>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2"/>
          <p:cNvSpPr/>
          <p:nvPr/>
        </p:nvSpPr>
        <p:spPr>
          <a:xfrm>
            <a:off x="-879675" y="-949152"/>
            <a:ext cx="2905255" cy="2905253"/>
          </a:xfrm>
          <a:custGeom>
            <a:rect b="b" l="l" r="r" t="t"/>
            <a:pathLst>
              <a:path extrusionOk="0" h="2192644" w="2192645">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22"/>
          <p:cNvGrpSpPr/>
          <p:nvPr/>
        </p:nvGrpSpPr>
        <p:grpSpPr>
          <a:xfrm>
            <a:off x="8340473" y="2016975"/>
            <a:ext cx="2283267" cy="2289816"/>
            <a:chOff x="4593397" y="1441597"/>
            <a:chExt cx="1680726" cy="1685547"/>
          </a:xfrm>
        </p:grpSpPr>
        <p:sp>
          <p:nvSpPr>
            <p:cNvPr id="544" name="Google Shape;544;p22"/>
            <p:cNvSpPr/>
            <p:nvPr/>
          </p:nvSpPr>
          <p:spPr>
            <a:xfrm>
              <a:off x="4636901" y="1545112"/>
              <a:ext cx="1637222"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2"/>
            <p:cNvSpPr/>
            <p:nvPr/>
          </p:nvSpPr>
          <p:spPr>
            <a:xfrm>
              <a:off x="4593397" y="1441597"/>
              <a:ext cx="1442681" cy="1464465"/>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2"/>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22"/>
          <p:cNvGrpSpPr/>
          <p:nvPr/>
        </p:nvGrpSpPr>
        <p:grpSpPr>
          <a:xfrm>
            <a:off x="7971520" y="4845100"/>
            <a:ext cx="1668612" cy="1391255"/>
            <a:chOff x="3790450" y="2922745"/>
            <a:chExt cx="1228275" cy="1024111"/>
          </a:xfrm>
        </p:grpSpPr>
        <p:sp>
          <p:nvSpPr>
            <p:cNvPr id="548" name="Google Shape;548;p22"/>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2"/>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2"/>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22"/>
          <p:cNvGrpSpPr/>
          <p:nvPr/>
        </p:nvGrpSpPr>
        <p:grpSpPr>
          <a:xfrm>
            <a:off x="10268618" y="251265"/>
            <a:ext cx="1847185" cy="1054735"/>
            <a:chOff x="6220591" y="624724"/>
            <a:chExt cx="1359724" cy="776397"/>
          </a:xfrm>
        </p:grpSpPr>
        <p:sp>
          <p:nvSpPr>
            <p:cNvPr id="552" name="Google Shape;552;p22"/>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2"/>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2"/>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22"/>
          <p:cNvSpPr/>
          <p:nvPr/>
        </p:nvSpPr>
        <p:spPr>
          <a:xfrm>
            <a:off x="7407751" y="25475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2"/>
          <p:cNvSpPr/>
          <p:nvPr/>
        </p:nvSpPr>
        <p:spPr>
          <a:xfrm>
            <a:off x="641469" y="859395"/>
            <a:ext cx="417626" cy="417632"/>
          </a:xfrm>
          <a:custGeom>
            <a:rect b="b" l="l" r="r" t="t"/>
            <a:pathLst>
              <a:path extrusionOk="0" h="264743" w="264739">
                <a:moveTo>
                  <a:pt x="0" y="132163"/>
                </a:moveTo>
                <a:lnTo>
                  <a:pt x="132580" y="0"/>
                </a:lnTo>
                <a:lnTo>
                  <a:pt x="264739" y="132580"/>
                </a:lnTo>
                <a:lnTo>
                  <a:pt x="132163"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2"/>
          <p:cNvSpPr/>
          <p:nvPr/>
        </p:nvSpPr>
        <p:spPr>
          <a:xfrm>
            <a:off x="190300" y="5603654"/>
            <a:ext cx="1138643" cy="1138662"/>
          </a:xfrm>
          <a:custGeom>
            <a:rect b="b" l="l" r="r" t="t"/>
            <a:pathLst>
              <a:path extrusionOk="0" h="998826" w="998810">
                <a:moveTo>
                  <a:pt x="0" y="498620"/>
                </a:moveTo>
                <a:lnTo>
                  <a:pt x="500190" y="0"/>
                </a:lnTo>
                <a:lnTo>
                  <a:pt x="998810" y="500194"/>
                </a:lnTo>
                <a:lnTo>
                  <a:pt x="498620" y="998826"/>
                </a:lnTo>
                <a:lnTo>
                  <a:pt x="0" y="498620"/>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2"/>
          <p:cNvSpPr/>
          <p:nvPr/>
        </p:nvSpPr>
        <p:spPr>
          <a:xfrm>
            <a:off x="9953410" y="3351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2"/>
          <p:cNvSpPr txBox="1"/>
          <p:nvPr>
            <p:ph type="ctrTitle"/>
          </p:nvPr>
        </p:nvSpPr>
        <p:spPr>
          <a:xfrm>
            <a:off x="912825" y="1753975"/>
            <a:ext cx="6504000" cy="2736900"/>
          </a:xfrm>
          <a:prstGeom prst="rect">
            <a:avLst/>
          </a:prstGeom>
          <a:noFill/>
          <a:ln>
            <a:noFill/>
          </a:ln>
        </p:spPr>
        <p:txBody>
          <a:bodyPr anchorCtr="0" anchor="b" bIns="121900" lIns="121900" spcFirstLastPara="1" rIns="121900" wrap="square" tIns="121900">
            <a:normAutofit/>
          </a:bodyPr>
          <a:lstStyle>
            <a:lvl1pPr lvl="0" algn="l">
              <a:lnSpc>
                <a:spcPct val="90000"/>
              </a:lnSpc>
              <a:spcBef>
                <a:spcPts val="0"/>
              </a:spcBef>
              <a:spcAft>
                <a:spcPts val="0"/>
              </a:spcAft>
              <a:buSzPts val="6900"/>
              <a:buNone/>
              <a:defRPr sz="6010"/>
            </a:lvl1pPr>
            <a:lvl2pPr lvl="1" algn="l">
              <a:lnSpc>
                <a:spcPct val="100000"/>
              </a:lnSpc>
              <a:spcBef>
                <a:spcPts val="0"/>
              </a:spcBef>
              <a:spcAft>
                <a:spcPts val="0"/>
              </a:spcAft>
              <a:buSzPts val="6900"/>
              <a:buNone/>
              <a:defRPr sz="6900"/>
            </a:lvl2pPr>
            <a:lvl3pPr lvl="2" algn="l">
              <a:lnSpc>
                <a:spcPct val="100000"/>
              </a:lnSpc>
              <a:spcBef>
                <a:spcPts val="0"/>
              </a:spcBef>
              <a:spcAft>
                <a:spcPts val="0"/>
              </a:spcAft>
              <a:buSzPts val="6900"/>
              <a:buNone/>
              <a:defRPr sz="6900"/>
            </a:lvl3pPr>
            <a:lvl4pPr lvl="3" algn="l">
              <a:lnSpc>
                <a:spcPct val="100000"/>
              </a:lnSpc>
              <a:spcBef>
                <a:spcPts val="0"/>
              </a:spcBef>
              <a:spcAft>
                <a:spcPts val="0"/>
              </a:spcAft>
              <a:buSzPts val="6900"/>
              <a:buNone/>
              <a:defRPr sz="6900"/>
            </a:lvl4pPr>
            <a:lvl5pPr lvl="4" algn="l">
              <a:lnSpc>
                <a:spcPct val="100000"/>
              </a:lnSpc>
              <a:spcBef>
                <a:spcPts val="0"/>
              </a:spcBef>
              <a:spcAft>
                <a:spcPts val="0"/>
              </a:spcAft>
              <a:buSzPts val="6900"/>
              <a:buNone/>
              <a:defRPr sz="6900"/>
            </a:lvl5pPr>
            <a:lvl6pPr lvl="5" algn="l">
              <a:lnSpc>
                <a:spcPct val="100000"/>
              </a:lnSpc>
              <a:spcBef>
                <a:spcPts val="0"/>
              </a:spcBef>
              <a:spcAft>
                <a:spcPts val="0"/>
              </a:spcAft>
              <a:buSzPts val="6900"/>
              <a:buNone/>
              <a:defRPr sz="6900"/>
            </a:lvl6pPr>
            <a:lvl7pPr lvl="6" algn="l">
              <a:lnSpc>
                <a:spcPct val="100000"/>
              </a:lnSpc>
              <a:spcBef>
                <a:spcPts val="0"/>
              </a:spcBef>
              <a:spcAft>
                <a:spcPts val="0"/>
              </a:spcAft>
              <a:buSzPts val="6900"/>
              <a:buNone/>
              <a:defRPr sz="6900"/>
            </a:lvl7pPr>
            <a:lvl8pPr lvl="7" algn="l">
              <a:lnSpc>
                <a:spcPct val="100000"/>
              </a:lnSpc>
              <a:spcBef>
                <a:spcPts val="0"/>
              </a:spcBef>
              <a:spcAft>
                <a:spcPts val="0"/>
              </a:spcAft>
              <a:buSzPts val="6900"/>
              <a:buNone/>
              <a:defRPr sz="6900"/>
            </a:lvl8pPr>
            <a:lvl9pPr lvl="8" algn="l">
              <a:lnSpc>
                <a:spcPct val="100000"/>
              </a:lnSpc>
              <a:spcBef>
                <a:spcPts val="0"/>
              </a:spcBef>
              <a:spcAft>
                <a:spcPts val="0"/>
              </a:spcAft>
              <a:buSzPts val="6900"/>
              <a:buNone/>
              <a:defRPr sz="6900"/>
            </a:lvl9pPr>
          </a:lstStyle>
          <a:p/>
        </p:txBody>
      </p:sp>
      <p:sp>
        <p:nvSpPr>
          <p:cNvPr id="560" name="Google Shape;560;p22"/>
          <p:cNvSpPr txBox="1"/>
          <p:nvPr>
            <p:ph idx="1" type="subTitle"/>
          </p:nvPr>
        </p:nvSpPr>
        <p:spPr>
          <a:xfrm>
            <a:off x="912825" y="4540025"/>
            <a:ext cx="6504000" cy="5640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sz="2200"/>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p:txBody>
      </p:sp>
      <p:grpSp>
        <p:nvGrpSpPr>
          <p:cNvPr id="561" name="Google Shape;561;p22"/>
          <p:cNvGrpSpPr/>
          <p:nvPr/>
        </p:nvGrpSpPr>
        <p:grpSpPr>
          <a:xfrm rot="3039638">
            <a:off x="10223508" y="5077235"/>
            <a:ext cx="1382219" cy="789242"/>
            <a:chOff x="6220591" y="624724"/>
            <a:chExt cx="1359724" cy="776397"/>
          </a:xfrm>
        </p:grpSpPr>
        <p:sp>
          <p:nvSpPr>
            <p:cNvPr id="562" name="Google Shape;562;p22"/>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2"/>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2"/>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5" name="Google Shape;565;p22"/>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2"/>
          <p:cNvSpPr/>
          <p:nvPr/>
        </p:nvSpPr>
        <p:spPr>
          <a:xfrm>
            <a:off x="11296601" y="62363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7" name="Shape 567"/>
        <p:cNvGrpSpPr/>
        <p:nvPr/>
      </p:nvGrpSpPr>
      <p:grpSpPr>
        <a:xfrm>
          <a:off x="0" y="0"/>
          <a:ext cx="0" cy="0"/>
          <a:chOff x="0" y="0"/>
          <a:chExt cx="0" cy="0"/>
        </a:xfrm>
      </p:grpSpPr>
      <p:sp>
        <p:nvSpPr>
          <p:cNvPr id="568" name="Google Shape;568;p23"/>
          <p:cNvSpPr/>
          <p:nvPr/>
        </p:nvSpPr>
        <p:spPr>
          <a:xfrm>
            <a:off x="6745299" y="4866384"/>
            <a:ext cx="1991617" cy="1991628"/>
          </a:xfrm>
          <a:custGeom>
            <a:rect b="b" l="l" r="r" t="t"/>
            <a:pathLst>
              <a:path extrusionOk="0" h="1467129" w="1467121">
                <a:moveTo>
                  <a:pt x="0" y="733569"/>
                </a:moveTo>
                <a:cubicBezTo>
                  <a:pt x="0" y="328433"/>
                  <a:pt x="328432" y="0"/>
                  <a:pt x="733569" y="0"/>
                </a:cubicBezTo>
                <a:cubicBezTo>
                  <a:pt x="1138697" y="0"/>
                  <a:pt x="1467121" y="328433"/>
                  <a:pt x="1467121" y="733569"/>
                </a:cubicBezTo>
                <a:cubicBezTo>
                  <a:pt x="1467121" y="1138709"/>
                  <a:pt x="1138697" y="1467129"/>
                  <a:pt x="733569" y="1467129"/>
                </a:cubicBezTo>
                <a:cubicBezTo>
                  <a:pt x="328432" y="1467129"/>
                  <a:pt x="0" y="1138709"/>
                  <a:pt x="0" y="73356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3"/>
          <p:cNvSpPr/>
          <p:nvPr/>
        </p:nvSpPr>
        <p:spPr>
          <a:xfrm>
            <a:off x="9241061" y="296553"/>
            <a:ext cx="2323996" cy="2324003"/>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0" name="Google Shape;570;p23"/>
          <p:cNvGrpSpPr/>
          <p:nvPr/>
        </p:nvGrpSpPr>
        <p:grpSpPr>
          <a:xfrm>
            <a:off x="7649788" y="1972199"/>
            <a:ext cx="3443232" cy="3443211"/>
            <a:chOff x="4616075" y="1332525"/>
            <a:chExt cx="1915567" cy="1881022"/>
          </a:xfrm>
        </p:grpSpPr>
        <p:sp>
          <p:nvSpPr>
            <p:cNvPr id="571" name="Google Shape;571;p23"/>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3"/>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3"/>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3"/>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3"/>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3"/>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3"/>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3"/>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3"/>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3"/>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3"/>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3"/>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3"/>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3"/>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 name="Google Shape;585;p23"/>
          <p:cNvGrpSpPr/>
          <p:nvPr/>
        </p:nvGrpSpPr>
        <p:grpSpPr>
          <a:xfrm>
            <a:off x="7366490" y="1342819"/>
            <a:ext cx="1181708" cy="861613"/>
            <a:chOff x="4468725" y="937901"/>
            <a:chExt cx="656322" cy="478541"/>
          </a:xfrm>
        </p:grpSpPr>
        <p:sp>
          <p:nvSpPr>
            <p:cNvPr id="586" name="Google Shape;586;p23"/>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3"/>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3"/>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 name="Google Shape;589;p23"/>
          <p:cNvGrpSpPr/>
          <p:nvPr/>
        </p:nvGrpSpPr>
        <p:grpSpPr>
          <a:xfrm>
            <a:off x="11307601" y="4161926"/>
            <a:ext cx="944683" cy="1158035"/>
            <a:chOff x="6197557" y="3002680"/>
            <a:chExt cx="524678" cy="643174"/>
          </a:xfrm>
        </p:grpSpPr>
        <p:sp>
          <p:nvSpPr>
            <p:cNvPr id="590" name="Google Shape;590;p23"/>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3"/>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3"/>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p23"/>
          <p:cNvGrpSpPr/>
          <p:nvPr/>
        </p:nvGrpSpPr>
        <p:grpSpPr>
          <a:xfrm>
            <a:off x="10410953" y="-55071"/>
            <a:ext cx="2448183" cy="1397903"/>
            <a:chOff x="6220591" y="624724"/>
            <a:chExt cx="1359724" cy="776397"/>
          </a:xfrm>
        </p:grpSpPr>
        <p:sp>
          <p:nvSpPr>
            <p:cNvPr id="594" name="Google Shape;594;p23"/>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3"/>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3"/>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p23"/>
          <p:cNvSpPr/>
          <p:nvPr/>
        </p:nvSpPr>
        <p:spPr>
          <a:xfrm>
            <a:off x="9993199" y="56121"/>
            <a:ext cx="805025" cy="805025"/>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3"/>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3"/>
          <p:cNvSpPr txBox="1"/>
          <p:nvPr>
            <p:ph type="title"/>
          </p:nvPr>
        </p:nvSpPr>
        <p:spPr>
          <a:xfrm>
            <a:off x="1128763" y="1685375"/>
            <a:ext cx="58281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60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600" name="Google Shape;600;p23"/>
          <p:cNvSpPr txBox="1"/>
          <p:nvPr>
            <p:ph idx="1" type="body"/>
          </p:nvPr>
        </p:nvSpPr>
        <p:spPr>
          <a:xfrm>
            <a:off x="1128763" y="2819125"/>
            <a:ext cx="5828100" cy="2353500"/>
          </a:xfrm>
          <a:prstGeom prst="rect">
            <a:avLst/>
          </a:prstGeom>
          <a:noFill/>
          <a:ln>
            <a:noFill/>
          </a:ln>
        </p:spPr>
        <p:txBody>
          <a:bodyPr anchorCtr="0" anchor="t" bIns="121900" lIns="121900" spcFirstLastPara="1" rIns="121900" wrap="square" tIns="121900">
            <a:normAutofit/>
          </a:bodyPr>
          <a:lstStyle>
            <a:lvl1pPr indent="-368300" lvl="0" marL="457200" algn="l">
              <a:lnSpc>
                <a:spcPct val="115000"/>
              </a:lnSpc>
              <a:spcBef>
                <a:spcPts val="0"/>
              </a:spcBef>
              <a:spcAft>
                <a:spcPts val="0"/>
              </a:spcAft>
              <a:buSzPts val="2200"/>
              <a:buChar char="●"/>
              <a:defRPr/>
            </a:lvl1pPr>
            <a:lvl2pPr indent="-387350" lvl="1" marL="914400" algn="l">
              <a:lnSpc>
                <a:spcPct val="115000"/>
              </a:lnSpc>
              <a:spcBef>
                <a:spcPts val="0"/>
              </a:spcBef>
              <a:spcAft>
                <a:spcPts val="0"/>
              </a:spcAft>
              <a:buSzPts val="2500"/>
              <a:buChar char="○"/>
              <a:defRPr sz="2500"/>
            </a:lvl2pPr>
            <a:lvl3pPr indent="-387350" lvl="2" marL="1371600" algn="l">
              <a:lnSpc>
                <a:spcPct val="115000"/>
              </a:lnSpc>
              <a:spcBef>
                <a:spcPts val="0"/>
              </a:spcBef>
              <a:spcAft>
                <a:spcPts val="0"/>
              </a:spcAft>
              <a:buSzPts val="2500"/>
              <a:buChar char="■"/>
              <a:defRPr sz="2500"/>
            </a:lvl3pPr>
            <a:lvl4pPr indent="-387350" lvl="3" marL="1828800" algn="l">
              <a:lnSpc>
                <a:spcPct val="115000"/>
              </a:lnSpc>
              <a:spcBef>
                <a:spcPts val="0"/>
              </a:spcBef>
              <a:spcAft>
                <a:spcPts val="0"/>
              </a:spcAft>
              <a:buSzPts val="2500"/>
              <a:buChar char="●"/>
              <a:defRPr sz="2500"/>
            </a:lvl4pPr>
            <a:lvl5pPr indent="-387350" lvl="4" marL="2286000" algn="l">
              <a:lnSpc>
                <a:spcPct val="115000"/>
              </a:lnSpc>
              <a:spcBef>
                <a:spcPts val="0"/>
              </a:spcBef>
              <a:spcAft>
                <a:spcPts val="0"/>
              </a:spcAft>
              <a:buSzPts val="2500"/>
              <a:buChar char="○"/>
              <a:defRPr sz="2500"/>
            </a:lvl5pPr>
            <a:lvl6pPr indent="-387350" lvl="5" marL="2743200" algn="l">
              <a:lnSpc>
                <a:spcPct val="115000"/>
              </a:lnSpc>
              <a:spcBef>
                <a:spcPts val="0"/>
              </a:spcBef>
              <a:spcAft>
                <a:spcPts val="0"/>
              </a:spcAft>
              <a:buSzPts val="2500"/>
              <a:buChar char="■"/>
              <a:defRPr sz="2500"/>
            </a:lvl6pPr>
            <a:lvl7pPr indent="-387350" lvl="6" marL="3200400" algn="l">
              <a:lnSpc>
                <a:spcPct val="115000"/>
              </a:lnSpc>
              <a:spcBef>
                <a:spcPts val="0"/>
              </a:spcBef>
              <a:spcAft>
                <a:spcPts val="0"/>
              </a:spcAft>
              <a:buSzPts val="2500"/>
              <a:buChar char="●"/>
              <a:defRPr sz="2500"/>
            </a:lvl7pPr>
            <a:lvl8pPr indent="-387350" lvl="7" marL="3657600" algn="l">
              <a:lnSpc>
                <a:spcPct val="115000"/>
              </a:lnSpc>
              <a:spcBef>
                <a:spcPts val="0"/>
              </a:spcBef>
              <a:spcAft>
                <a:spcPts val="0"/>
              </a:spcAft>
              <a:buSzPts val="2500"/>
              <a:buChar char="○"/>
              <a:defRPr sz="2500"/>
            </a:lvl8pPr>
            <a:lvl9pPr indent="-387350" lvl="8" marL="4114800" algn="l">
              <a:lnSpc>
                <a:spcPct val="115000"/>
              </a:lnSpc>
              <a:spcBef>
                <a:spcPts val="0"/>
              </a:spcBef>
              <a:spcAft>
                <a:spcPts val="0"/>
              </a:spcAft>
              <a:buSzPts val="2500"/>
              <a:buChar char="■"/>
              <a:defRPr sz="2500"/>
            </a:lvl9pPr>
          </a:lstStyle>
          <a:p/>
        </p:txBody>
      </p:sp>
      <p:sp>
        <p:nvSpPr>
          <p:cNvPr id="601" name="Google Shape;601;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2" name="Google Shape;602;p23"/>
          <p:cNvSpPr/>
          <p:nvPr>
            <p:ph idx="2" type="pic"/>
          </p:nvPr>
        </p:nvSpPr>
        <p:spPr>
          <a:xfrm>
            <a:off x="7551600" y="1874000"/>
            <a:ext cx="3639600" cy="3639600"/>
          </a:xfrm>
          <a:prstGeom prst="rect">
            <a:avLst/>
          </a:prstGeom>
          <a:noFill/>
          <a:ln>
            <a:noFill/>
          </a:ln>
        </p:spPr>
      </p:sp>
      <p:sp>
        <p:nvSpPr>
          <p:cNvPr id="603" name="Google Shape;603;p23"/>
          <p:cNvSpPr/>
          <p:nvPr/>
        </p:nvSpPr>
        <p:spPr>
          <a:xfrm>
            <a:off x="-777152" y="5319949"/>
            <a:ext cx="2072230" cy="207223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3"/>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3"/>
          <p:cNvSpPr/>
          <p:nvPr/>
        </p:nvSpPr>
        <p:spPr>
          <a:xfrm>
            <a:off x="1128774" y="-452200"/>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 name="Google Shape;606;p23"/>
          <p:cNvGrpSpPr/>
          <p:nvPr/>
        </p:nvGrpSpPr>
        <p:grpSpPr>
          <a:xfrm>
            <a:off x="7383002" y="4540325"/>
            <a:ext cx="2181048" cy="1818514"/>
            <a:chOff x="3790450" y="2922745"/>
            <a:chExt cx="1228275" cy="1024111"/>
          </a:xfrm>
        </p:grpSpPr>
        <p:sp>
          <p:nvSpPr>
            <p:cNvPr id="607" name="Google Shape;607;p23"/>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3"/>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3"/>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23"/>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611" name="Shape 611"/>
        <p:cNvGrpSpPr/>
        <p:nvPr/>
      </p:nvGrpSpPr>
      <p:grpSpPr>
        <a:xfrm>
          <a:off x="0" y="0"/>
          <a:ext cx="0" cy="0"/>
          <a:chOff x="0" y="0"/>
          <a:chExt cx="0" cy="0"/>
        </a:xfrm>
      </p:grpSpPr>
      <p:sp>
        <p:nvSpPr>
          <p:cNvPr id="612" name="Google Shape;612;p24"/>
          <p:cNvSpPr txBox="1"/>
          <p:nvPr>
            <p:ph type="title"/>
          </p:nvPr>
        </p:nvSpPr>
        <p:spPr>
          <a:xfrm>
            <a:off x="4677525" y="593375"/>
            <a:ext cx="68940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613" name="Google Shape;613;p24"/>
          <p:cNvSpPr txBox="1"/>
          <p:nvPr>
            <p:ph idx="1" type="subTitle"/>
          </p:nvPr>
        </p:nvSpPr>
        <p:spPr>
          <a:xfrm>
            <a:off x="5487527" y="1719450"/>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4" name="Google Shape;614;p24"/>
          <p:cNvSpPr txBox="1"/>
          <p:nvPr>
            <p:ph idx="2" type="body"/>
          </p:nvPr>
        </p:nvSpPr>
        <p:spPr>
          <a:xfrm>
            <a:off x="5487527" y="2030097"/>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15" name="Google Shape;615;p24"/>
          <p:cNvSpPr txBox="1"/>
          <p:nvPr>
            <p:ph idx="3" type="subTitle"/>
          </p:nvPr>
        </p:nvSpPr>
        <p:spPr>
          <a:xfrm>
            <a:off x="5487527" y="2477085"/>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6" name="Google Shape;616;p24"/>
          <p:cNvSpPr txBox="1"/>
          <p:nvPr>
            <p:ph idx="4" type="body"/>
          </p:nvPr>
        </p:nvSpPr>
        <p:spPr>
          <a:xfrm>
            <a:off x="5487527" y="2787733"/>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17" name="Google Shape;617;p24"/>
          <p:cNvSpPr txBox="1"/>
          <p:nvPr>
            <p:ph idx="5" type="subTitle"/>
          </p:nvPr>
        </p:nvSpPr>
        <p:spPr>
          <a:xfrm>
            <a:off x="5487527" y="3234721"/>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8" name="Google Shape;618;p24"/>
          <p:cNvSpPr txBox="1"/>
          <p:nvPr>
            <p:ph idx="6" type="body"/>
          </p:nvPr>
        </p:nvSpPr>
        <p:spPr>
          <a:xfrm>
            <a:off x="5487527" y="3545368"/>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19" name="Google Shape;619;p24"/>
          <p:cNvSpPr txBox="1"/>
          <p:nvPr>
            <p:ph idx="7" type="subTitle"/>
          </p:nvPr>
        </p:nvSpPr>
        <p:spPr>
          <a:xfrm>
            <a:off x="5487527" y="3992356"/>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0" name="Google Shape;620;p24"/>
          <p:cNvSpPr txBox="1"/>
          <p:nvPr>
            <p:ph idx="8" type="body"/>
          </p:nvPr>
        </p:nvSpPr>
        <p:spPr>
          <a:xfrm>
            <a:off x="5487527" y="4303004"/>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21" name="Google Shape;621;p24"/>
          <p:cNvSpPr txBox="1"/>
          <p:nvPr>
            <p:ph idx="9" type="subTitle"/>
          </p:nvPr>
        </p:nvSpPr>
        <p:spPr>
          <a:xfrm>
            <a:off x="5487527" y="4749992"/>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2" name="Google Shape;622;p24"/>
          <p:cNvSpPr txBox="1"/>
          <p:nvPr>
            <p:ph idx="13" type="body"/>
          </p:nvPr>
        </p:nvSpPr>
        <p:spPr>
          <a:xfrm>
            <a:off x="5487527" y="5060639"/>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23" name="Google Shape;623;p24"/>
          <p:cNvSpPr txBox="1"/>
          <p:nvPr>
            <p:ph idx="14" type="subTitle"/>
          </p:nvPr>
        </p:nvSpPr>
        <p:spPr>
          <a:xfrm>
            <a:off x="5487527" y="5507628"/>
            <a:ext cx="6084000" cy="3108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1800"/>
              <a:buNone/>
              <a:defRPr b="1" sz="18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4" name="Google Shape;624;p24"/>
          <p:cNvSpPr txBox="1"/>
          <p:nvPr>
            <p:ph idx="15" type="body"/>
          </p:nvPr>
        </p:nvSpPr>
        <p:spPr>
          <a:xfrm>
            <a:off x="5487527" y="5818275"/>
            <a:ext cx="6084000" cy="446700"/>
          </a:xfrm>
          <a:prstGeom prst="rect">
            <a:avLst/>
          </a:prstGeom>
          <a:noFill/>
          <a:ln>
            <a:noFill/>
          </a:ln>
        </p:spPr>
        <p:txBody>
          <a:bodyPr anchorCtr="0" anchor="t" bIns="121900" lIns="121900" spcFirstLastPara="1" rIns="121900" wrap="square" tIns="121900">
            <a:norm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0"/>
              </a:spcBef>
              <a:spcAft>
                <a:spcPts val="0"/>
              </a:spcAft>
              <a:buSzPts val="1500"/>
              <a:buChar char="○"/>
              <a:defRPr sz="1500"/>
            </a:lvl2pPr>
            <a:lvl3pPr indent="-323850" lvl="2" marL="1371600" algn="l">
              <a:lnSpc>
                <a:spcPct val="115000"/>
              </a:lnSpc>
              <a:spcBef>
                <a:spcPts val="0"/>
              </a:spcBef>
              <a:spcAft>
                <a:spcPts val="0"/>
              </a:spcAft>
              <a:buSzPts val="1500"/>
              <a:buChar char="■"/>
              <a:defRPr sz="1500"/>
            </a:lvl3pPr>
            <a:lvl4pPr indent="-323850" lvl="3" marL="1828800" algn="l">
              <a:lnSpc>
                <a:spcPct val="115000"/>
              </a:lnSpc>
              <a:spcBef>
                <a:spcPts val="0"/>
              </a:spcBef>
              <a:spcAft>
                <a:spcPts val="0"/>
              </a:spcAft>
              <a:buSzPts val="1500"/>
              <a:buChar char="●"/>
              <a:defRPr sz="1500"/>
            </a:lvl4pPr>
            <a:lvl5pPr indent="-323850" lvl="4" marL="2286000" algn="l">
              <a:lnSpc>
                <a:spcPct val="115000"/>
              </a:lnSpc>
              <a:spcBef>
                <a:spcPts val="0"/>
              </a:spcBef>
              <a:spcAft>
                <a:spcPts val="0"/>
              </a:spcAft>
              <a:buSzPts val="1500"/>
              <a:buChar char="○"/>
              <a:defRPr sz="1500"/>
            </a:lvl5pPr>
            <a:lvl6pPr indent="-323850" lvl="5" marL="2743200" algn="l">
              <a:lnSpc>
                <a:spcPct val="115000"/>
              </a:lnSpc>
              <a:spcBef>
                <a:spcPts val="0"/>
              </a:spcBef>
              <a:spcAft>
                <a:spcPts val="0"/>
              </a:spcAft>
              <a:buSzPts val="1500"/>
              <a:buChar char="■"/>
              <a:defRPr sz="1500"/>
            </a:lvl6pPr>
            <a:lvl7pPr indent="-323850" lvl="6" marL="3200400" algn="l">
              <a:lnSpc>
                <a:spcPct val="115000"/>
              </a:lnSpc>
              <a:spcBef>
                <a:spcPts val="0"/>
              </a:spcBef>
              <a:spcAft>
                <a:spcPts val="0"/>
              </a:spcAft>
              <a:buSzPts val="1500"/>
              <a:buChar char="●"/>
              <a:defRPr sz="1500"/>
            </a:lvl7pPr>
            <a:lvl8pPr indent="-323850" lvl="7" marL="3657600" algn="l">
              <a:lnSpc>
                <a:spcPct val="115000"/>
              </a:lnSpc>
              <a:spcBef>
                <a:spcPts val="0"/>
              </a:spcBef>
              <a:spcAft>
                <a:spcPts val="0"/>
              </a:spcAft>
              <a:buSzPts val="1500"/>
              <a:buChar char="○"/>
              <a:defRPr sz="1500"/>
            </a:lvl8pPr>
            <a:lvl9pPr indent="-323850" lvl="8" marL="4114800" algn="l">
              <a:lnSpc>
                <a:spcPct val="115000"/>
              </a:lnSpc>
              <a:spcBef>
                <a:spcPts val="0"/>
              </a:spcBef>
              <a:spcAft>
                <a:spcPts val="0"/>
              </a:spcAft>
              <a:buSzPts val="1500"/>
              <a:buChar char="■"/>
              <a:defRPr sz="1500"/>
            </a:lvl9pPr>
          </a:lstStyle>
          <a:p/>
        </p:txBody>
      </p:sp>
      <p:sp>
        <p:nvSpPr>
          <p:cNvPr id="625" name="Google Shape;625;p24"/>
          <p:cNvSpPr/>
          <p:nvPr/>
        </p:nvSpPr>
        <p:spPr>
          <a:xfrm flipH="1">
            <a:off x="2411300" y="5481692"/>
            <a:ext cx="1110354" cy="1110357"/>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4"/>
          <p:cNvSpPr/>
          <p:nvPr/>
        </p:nvSpPr>
        <p:spPr>
          <a:xfrm flipH="1">
            <a:off x="1978611" y="692712"/>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7" name="Google Shape;627;p24"/>
          <p:cNvGrpSpPr/>
          <p:nvPr/>
        </p:nvGrpSpPr>
        <p:grpSpPr>
          <a:xfrm flipH="1">
            <a:off x="644395" y="2270085"/>
            <a:ext cx="2597892" cy="2597879"/>
            <a:chOff x="4616075" y="1332525"/>
            <a:chExt cx="1915567" cy="1881022"/>
          </a:xfrm>
        </p:grpSpPr>
        <p:sp>
          <p:nvSpPr>
            <p:cNvPr id="628" name="Google Shape;628;p24"/>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4"/>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4"/>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4"/>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4"/>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4"/>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4"/>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4"/>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4"/>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4"/>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4"/>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4"/>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4"/>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4"/>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24"/>
          <p:cNvGrpSpPr/>
          <p:nvPr/>
        </p:nvGrpSpPr>
        <p:grpSpPr>
          <a:xfrm flipH="1">
            <a:off x="2709705" y="2763895"/>
            <a:ext cx="891613" cy="650098"/>
            <a:chOff x="4468725" y="937901"/>
            <a:chExt cx="656322" cy="478541"/>
          </a:xfrm>
        </p:grpSpPr>
        <p:sp>
          <p:nvSpPr>
            <p:cNvPr id="643" name="Google Shape;643;p24"/>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4"/>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4"/>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24"/>
          <p:cNvGrpSpPr/>
          <p:nvPr/>
        </p:nvGrpSpPr>
        <p:grpSpPr>
          <a:xfrm flipH="1">
            <a:off x="804127" y="5395134"/>
            <a:ext cx="712775" cy="873752"/>
            <a:chOff x="6197557" y="3002680"/>
            <a:chExt cx="524678" cy="643174"/>
          </a:xfrm>
        </p:grpSpPr>
        <p:sp>
          <p:nvSpPr>
            <p:cNvPr id="647" name="Google Shape;647;p24"/>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4"/>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4"/>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24"/>
          <p:cNvGrpSpPr/>
          <p:nvPr/>
        </p:nvGrpSpPr>
        <p:grpSpPr>
          <a:xfrm flipH="1">
            <a:off x="337276" y="2846867"/>
            <a:ext cx="2286686" cy="2289822"/>
            <a:chOff x="4593392" y="1441589"/>
            <a:chExt cx="1683243" cy="1685552"/>
          </a:xfrm>
        </p:grpSpPr>
        <p:sp>
          <p:nvSpPr>
            <p:cNvPr id="651" name="Google Shape;651;p24"/>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4"/>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4"/>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24"/>
          <p:cNvGrpSpPr/>
          <p:nvPr/>
        </p:nvGrpSpPr>
        <p:grpSpPr>
          <a:xfrm flipH="1" rot="2440826">
            <a:off x="557043" y="740549"/>
            <a:ext cx="1847135" cy="1054707"/>
            <a:chOff x="6220591" y="624724"/>
            <a:chExt cx="1359724" cy="776397"/>
          </a:xfrm>
        </p:grpSpPr>
        <p:sp>
          <p:nvSpPr>
            <p:cNvPr id="655" name="Google Shape;655;p24"/>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4"/>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4"/>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24"/>
          <p:cNvSpPr/>
          <p:nvPr/>
        </p:nvSpPr>
        <p:spPr>
          <a:xfrm flipH="1">
            <a:off x="2053672" y="5733290"/>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4"/>
          <p:cNvSpPr/>
          <p:nvPr/>
        </p:nvSpPr>
        <p:spPr>
          <a:xfrm flipH="1">
            <a:off x="2440904" y="572721"/>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0" name="Shape 660"/>
        <p:cNvGrpSpPr/>
        <p:nvPr/>
      </p:nvGrpSpPr>
      <p:grpSpPr>
        <a:xfrm>
          <a:off x="0" y="0"/>
          <a:ext cx="0" cy="0"/>
          <a:chOff x="0" y="0"/>
          <a:chExt cx="0" cy="0"/>
        </a:xfrm>
      </p:grpSpPr>
      <p:grpSp>
        <p:nvGrpSpPr>
          <p:cNvPr id="661" name="Google Shape;661;p25"/>
          <p:cNvGrpSpPr/>
          <p:nvPr/>
        </p:nvGrpSpPr>
        <p:grpSpPr>
          <a:xfrm flipH="1">
            <a:off x="9698297" y="237744"/>
            <a:ext cx="2245811" cy="2245752"/>
            <a:chOff x="4616075" y="1332525"/>
            <a:chExt cx="1915567" cy="1881022"/>
          </a:xfrm>
        </p:grpSpPr>
        <p:sp>
          <p:nvSpPr>
            <p:cNvPr id="662" name="Google Shape;662;p25"/>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5"/>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5"/>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5"/>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5"/>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5"/>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5"/>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5"/>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5"/>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5"/>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5"/>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5"/>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5"/>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5"/>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6" name="Google Shape;676;p25"/>
          <p:cNvSpPr/>
          <p:nvPr/>
        </p:nvSpPr>
        <p:spPr>
          <a:xfrm flipH="1">
            <a:off x="10905909" y="5310937"/>
            <a:ext cx="2072230" cy="207223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5"/>
          <p:cNvSpPr/>
          <p:nvPr/>
        </p:nvSpPr>
        <p:spPr>
          <a:xfrm flipH="1">
            <a:off x="10430470" y="-3617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5"/>
          <p:cNvSpPr/>
          <p:nvPr/>
        </p:nvSpPr>
        <p:spPr>
          <a:xfrm flipH="1">
            <a:off x="-934826" y="2688137"/>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9" name="Google Shape;679;p25"/>
          <p:cNvGrpSpPr/>
          <p:nvPr/>
        </p:nvGrpSpPr>
        <p:grpSpPr>
          <a:xfrm flipH="1">
            <a:off x="11173262" y="950814"/>
            <a:ext cx="770785" cy="561999"/>
            <a:chOff x="4468725" y="937901"/>
            <a:chExt cx="656322" cy="478541"/>
          </a:xfrm>
        </p:grpSpPr>
        <p:sp>
          <p:nvSpPr>
            <p:cNvPr id="680" name="Google Shape;680;p25"/>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5"/>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5"/>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25"/>
          <p:cNvGrpSpPr/>
          <p:nvPr/>
        </p:nvGrpSpPr>
        <p:grpSpPr>
          <a:xfrm>
            <a:off x="105079" y="3699684"/>
            <a:ext cx="712775" cy="873752"/>
            <a:chOff x="6197557" y="3002680"/>
            <a:chExt cx="524678" cy="643174"/>
          </a:xfrm>
        </p:grpSpPr>
        <p:sp>
          <p:nvSpPr>
            <p:cNvPr id="684" name="Google Shape;684;p25"/>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5"/>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5"/>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25"/>
          <p:cNvGrpSpPr/>
          <p:nvPr/>
        </p:nvGrpSpPr>
        <p:grpSpPr>
          <a:xfrm flipH="1">
            <a:off x="8759553" y="242068"/>
            <a:ext cx="1976801" cy="1979512"/>
            <a:chOff x="4593392" y="1441589"/>
            <a:chExt cx="1683243" cy="1685552"/>
          </a:xfrm>
        </p:grpSpPr>
        <p:sp>
          <p:nvSpPr>
            <p:cNvPr id="688" name="Google Shape;688;p25"/>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5"/>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5"/>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1" name="Google Shape;691;p25"/>
          <p:cNvSpPr/>
          <p:nvPr/>
        </p:nvSpPr>
        <p:spPr>
          <a:xfrm flipH="1">
            <a:off x="152404" y="3069621"/>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5"/>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5"/>
          <p:cNvSpPr/>
          <p:nvPr/>
        </p:nvSpPr>
        <p:spPr>
          <a:xfrm>
            <a:off x="9951335"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5"/>
          <p:cNvSpPr txBox="1"/>
          <p:nvPr>
            <p:ph type="title"/>
          </p:nvPr>
        </p:nvSpPr>
        <p:spPr>
          <a:xfrm>
            <a:off x="1614900" y="2944525"/>
            <a:ext cx="8962200" cy="10329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95" name="Google Shape;695;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96" name="Google Shape;696;p25"/>
          <p:cNvSpPr txBox="1"/>
          <p:nvPr>
            <p:ph idx="1" type="body"/>
          </p:nvPr>
        </p:nvSpPr>
        <p:spPr>
          <a:xfrm>
            <a:off x="1614900" y="3977575"/>
            <a:ext cx="8962200" cy="1934700"/>
          </a:xfrm>
          <a:prstGeom prst="rect">
            <a:avLst/>
          </a:prstGeom>
          <a:noFill/>
          <a:ln>
            <a:noFill/>
          </a:ln>
        </p:spPr>
        <p:txBody>
          <a:bodyPr anchorCtr="0" anchor="t" bIns="121900" lIns="121900" spcFirstLastPara="1" rIns="121900" wrap="square" tIns="121900">
            <a:normAutofit/>
          </a:bodyPr>
          <a:lstStyle>
            <a:lvl1pPr indent="-368300" lvl="0" marL="457200" algn="l">
              <a:lnSpc>
                <a:spcPct val="115000"/>
              </a:lnSpc>
              <a:spcBef>
                <a:spcPts val="0"/>
              </a:spcBef>
              <a:spcAft>
                <a:spcPts val="0"/>
              </a:spcAft>
              <a:buSzPts val="22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697" name="Google Shape;697;p25"/>
          <p:cNvSpPr/>
          <p:nvPr/>
        </p:nvSpPr>
        <p:spPr>
          <a:xfrm flipH="1">
            <a:off x="8291816" y="1404964"/>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8" name="Shape 698"/>
        <p:cNvGrpSpPr/>
        <p:nvPr/>
      </p:nvGrpSpPr>
      <p:grpSpPr>
        <a:xfrm>
          <a:off x="0" y="0"/>
          <a:ext cx="0" cy="0"/>
          <a:chOff x="0" y="0"/>
          <a:chExt cx="0" cy="0"/>
        </a:xfrm>
      </p:grpSpPr>
      <p:sp>
        <p:nvSpPr>
          <p:cNvPr id="699" name="Google Shape;699;p26"/>
          <p:cNvSpPr txBox="1"/>
          <p:nvPr>
            <p:ph type="title"/>
          </p:nvPr>
        </p:nvSpPr>
        <p:spPr>
          <a:xfrm>
            <a:off x="1373700" y="1020577"/>
            <a:ext cx="9444600" cy="8874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700" name="Google Shape;700;p26"/>
          <p:cNvSpPr txBox="1"/>
          <p:nvPr>
            <p:ph idx="1" type="body"/>
          </p:nvPr>
        </p:nvSpPr>
        <p:spPr>
          <a:xfrm>
            <a:off x="1373700" y="2192426"/>
            <a:ext cx="9444600" cy="3541500"/>
          </a:xfrm>
          <a:prstGeom prst="rect">
            <a:avLst/>
          </a:prstGeom>
          <a:noFill/>
          <a:ln>
            <a:noFill/>
          </a:ln>
        </p:spPr>
        <p:txBody>
          <a:bodyPr anchorCtr="0" anchor="t" bIns="121900" lIns="121900" spcFirstLastPara="1" rIns="121900" wrap="square" tIns="121900">
            <a:normAutofit/>
          </a:bodyPr>
          <a:lstStyle>
            <a:lvl1pPr indent="-368300" lvl="0" marL="457200" algn="l">
              <a:lnSpc>
                <a:spcPct val="115000"/>
              </a:lnSpc>
              <a:spcBef>
                <a:spcPts val="0"/>
              </a:spcBef>
              <a:spcAft>
                <a:spcPts val="0"/>
              </a:spcAft>
              <a:buSzPts val="22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701" name="Google Shape;701;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26"/>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6"/>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6"/>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5" name="Google Shape;705;p26"/>
          <p:cNvGrpSpPr/>
          <p:nvPr/>
        </p:nvGrpSpPr>
        <p:grpSpPr>
          <a:xfrm flipH="1">
            <a:off x="11521662" y="4785464"/>
            <a:ext cx="770785" cy="561999"/>
            <a:chOff x="4468725" y="937901"/>
            <a:chExt cx="656322" cy="478541"/>
          </a:xfrm>
        </p:grpSpPr>
        <p:sp>
          <p:nvSpPr>
            <p:cNvPr id="706" name="Google Shape;706;p26"/>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6"/>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6"/>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 name="Google Shape;709;p26"/>
          <p:cNvGrpSpPr/>
          <p:nvPr/>
        </p:nvGrpSpPr>
        <p:grpSpPr>
          <a:xfrm flipH="1">
            <a:off x="10315653" y="5347468"/>
            <a:ext cx="1976801" cy="1979512"/>
            <a:chOff x="4593392" y="1441589"/>
            <a:chExt cx="1683243" cy="1685552"/>
          </a:xfrm>
        </p:grpSpPr>
        <p:sp>
          <p:nvSpPr>
            <p:cNvPr id="710" name="Google Shape;710;p26"/>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6"/>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6"/>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p26"/>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14" name="Shape 714"/>
        <p:cNvGrpSpPr/>
        <p:nvPr/>
      </p:nvGrpSpPr>
      <p:grpSpPr>
        <a:xfrm>
          <a:off x="0" y="0"/>
          <a:ext cx="0" cy="0"/>
          <a:chOff x="0" y="0"/>
          <a:chExt cx="0" cy="0"/>
        </a:xfrm>
      </p:grpSpPr>
      <p:sp>
        <p:nvSpPr>
          <p:cNvPr id="715" name="Google Shape;715;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6" name="Google Shape;716;p27"/>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7"/>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7"/>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p27"/>
          <p:cNvGrpSpPr/>
          <p:nvPr/>
        </p:nvGrpSpPr>
        <p:grpSpPr>
          <a:xfrm flipH="1">
            <a:off x="11521662" y="4785464"/>
            <a:ext cx="770785" cy="561999"/>
            <a:chOff x="4468725" y="937901"/>
            <a:chExt cx="656322" cy="478541"/>
          </a:xfrm>
        </p:grpSpPr>
        <p:sp>
          <p:nvSpPr>
            <p:cNvPr id="720" name="Google Shape;720;p27"/>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7"/>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7"/>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27"/>
          <p:cNvGrpSpPr/>
          <p:nvPr/>
        </p:nvGrpSpPr>
        <p:grpSpPr>
          <a:xfrm flipH="1">
            <a:off x="10315653" y="5347468"/>
            <a:ext cx="1976801" cy="1979512"/>
            <a:chOff x="4593392" y="1441589"/>
            <a:chExt cx="1683243" cy="1685552"/>
          </a:xfrm>
        </p:grpSpPr>
        <p:sp>
          <p:nvSpPr>
            <p:cNvPr id="724" name="Google Shape;724;p27"/>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7"/>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7"/>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7" name="Google Shape;727;p27"/>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7"/>
          <p:cNvSpPr txBox="1"/>
          <p:nvPr>
            <p:ph idx="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p27"/>
          <p:cNvSpPr txBox="1"/>
          <p:nvPr>
            <p:ph hasCustomPrompt="1" type="title"/>
          </p:nvPr>
        </p:nvSpPr>
        <p:spPr>
          <a:xfrm>
            <a:off x="415650" y="1171723"/>
            <a:ext cx="11360700" cy="33687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16000"/>
              <a:buNone/>
              <a:defRPr sz="16000">
                <a:solidFill>
                  <a:schemeClr val="lt1"/>
                </a:solidFill>
              </a:defRPr>
            </a:lvl1pPr>
            <a:lvl2pPr lvl="1" algn="ctr">
              <a:lnSpc>
                <a:spcPct val="100000"/>
              </a:lnSpc>
              <a:spcBef>
                <a:spcPts val="0"/>
              </a:spcBef>
              <a:spcAft>
                <a:spcPts val="0"/>
              </a:spcAft>
              <a:buClr>
                <a:schemeClr val="lt1"/>
              </a:buClr>
              <a:buSzPts val="16000"/>
              <a:buNone/>
              <a:defRPr sz="16000">
                <a:solidFill>
                  <a:schemeClr val="lt1"/>
                </a:solidFill>
              </a:defRPr>
            </a:lvl2pPr>
            <a:lvl3pPr lvl="2" algn="ctr">
              <a:lnSpc>
                <a:spcPct val="100000"/>
              </a:lnSpc>
              <a:spcBef>
                <a:spcPts val="0"/>
              </a:spcBef>
              <a:spcAft>
                <a:spcPts val="0"/>
              </a:spcAft>
              <a:buClr>
                <a:schemeClr val="lt1"/>
              </a:buClr>
              <a:buSzPts val="16000"/>
              <a:buNone/>
              <a:defRPr sz="16000">
                <a:solidFill>
                  <a:schemeClr val="lt1"/>
                </a:solidFill>
              </a:defRPr>
            </a:lvl3pPr>
            <a:lvl4pPr lvl="3" algn="ctr">
              <a:lnSpc>
                <a:spcPct val="100000"/>
              </a:lnSpc>
              <a:spcBef>
                <a:spcPts val="0"/>
              </a:spcBef>
              <a:spcAft>
                <a:spcPts val="0"/>
              </a:spcAft>
              <a:buClr>
                <a:schemeClr val="lt1"/>
              </a:buClr>
              <a:buSzPts val="16000"/>
              <a:buNone/>
              <a:defRPr sz="16000">
                <a:solidFill>
                  <a:schemeClr val="lt1"/>
                </a:solidFill>
              </a:defRPr>
            </a:lvl4pPr>
            <a:lvl5pPr lvl="4" algn="ctr">
              <a:lnSpc>
                <a:spcPct val="100000"/>
              </a:lnSpc>
              <a:spcBef>
                <a:spcPts val="0"/>
              </a:spcBef>
              <a:spcAft>
                <a:spcPts val="0"/>
              </a:spcAft>
              <a:buClr>
                <a:schemeClr val="lt1"/>
              </a:buClr>
              <a:buSzPts val="16000"/>
              <a:buNone/>
              <a:defRPr sz="16000">
                <a:solidFill>
                  <a:schemeClr val="lt1"/>
                </a:solidFill>
              </a:defRPr>
            </a:lvl5pPr>
            <a:lvl6pPr lvl="5" algn="ctr">
              <a:lnSpc>
                <a:spcPct val="100000"/>
              </a:lnSpc>
              <a:spcBef>
                <a:spcPts val="0"/>
              </a:spcBef>
              <a:spcAft>
                <a:spcPts val="0"/>
              </a:spcAft>
              <a:buClr>
                <a:schemeClr val="lt1"/>
              </a:buClr>
              <a:buSzPts val="16000"/>
              <a:buNone/>
              <a:defRPr sz="16000">
                <a:solidFill>
                  <a:schemeClr val="lt1"/>
                </a:solidFill>
              </a:defRPr>
            </a:lvl6pPr>
            <a:lvl7pPr lvl="6" algn="ctr">
              <a:lnSpc>
                <a:spcPct val="100000"/>
              </a:lnSpc>
              <a:spcBef>
                <a:spcPts val="0"/>
              </a:spcBef>
              <a:spcAft>
                <a:spcPts val="0"/>
              </a:spcAft>
              <a:buClr>
                <a:schemeClr val="lt1"/>
              </a:buClr>
              <a:buSzPts val="16000"/>
              <a:buNone/>
              <a:defRPr sz="16000">
                <a:solidFill>
                  <a:schemeClr val="lt1"/>
                </a:solidFill>
              </a:defRPr>
            </a:lvl7pPr>
            <a:lvl8pPr lvl="7" algn="ctr">
              <a:lnSpc>
                <a:spcPct val="100000"/>
              </a:lnSpc>
              <a:spcBef>
                <a:spcPts val="0"/>
              </a:spcBef>
              <a:spcAft>
                <a:spcPts val="0"/>
              </a:spcAft>
              <a:buClr>
                <a:schemeClr val="lt1"/>
              </a:buClr>
              <a:buSzPts val="16000"/>
              <a:buNone/>
              <a:defRPr sz="16000">
                <a:solidFill>
                  <a:schemeClr val="lt1"/>
                </a:solidFill>
              </a:defRPr>
            </a:lvl8pPr>
            <a:lvl9pPr lvl="8" algn="ctr">
              <a:lnSpc>
                <a:spcPct val="100000"/>
              </a:lnSpc>
              <a:spcBef>
                <a:spcPts val="0"/>
              </a:spcBef>
              <a:spcAft>
                <a:spcPts val="0"/>
              </a:spcAft>
              <a:buClr>
                <a:schemeClr val="lt1"/>
              </a:buClr>
              <a:buSzPts val="16000"/>
              <a:buNone/>
              <a:defRPr sz="16000">
                <a:solidFill>
                  <a:schemeClr val="lt1"/>
                </a:solidFill>
              </a:defRPr>
            </a:lvl9pPr>
          </a:lstStyle>
          <a:p>
            <a:r>
              <a:t>xx%</a:t>
            </a:r>
          </a:p>
        </p:txBody>
      </p:sp>
      <p:sp>
        <p:nvSpPr>
          <p:cNvPr id="730" name="Google Shape;730;p27"/>
          <p:cNvSpPr txBox="1"/>
          <p:nvPr>
            <p:ph idx="1" type="body"/>
          </p:nvPr>
        </p:nvSpPr>
        <p:spPr>
          <a:xfrm>
            <a:off x="415650" y="4681867"/>
            <a:ext cx="11360700" cy="1004400"/>
          </a:xfrm>
          <a:prstGeom prst="rect">
            <a:avLst/>
          </a:prstGeom>
          <a:noFill/>
          <a:ln>
            <a:noFill/>
          </a:ln>
        </p:spPr>
        <p:txBody>
          <a:bodyPr anchorCtr="0" anchor="t" bIns="121900" lIns="121900" spcFirstLastPara="1" rIns="121900" wrap="square" tIns="121900">
            <a:normAutofit/>
          </a:bodyPr>
          <a:lstStyle>
            <a:lvl1pPr indent="-368300" lvl="0" marL="457200" algn="ctr">
              <a:lnSpc>
                <a:spcPct val="115000"/>
              </a:lnSpc>
              <a:spcBef>
                <a:spcPts val="0"/>
              </a:spcBef>
              <a:spcAft>
                <a:spcPts val="0"/>
              </a:spcAft>
              <a:buClr>
                <a:schemeClr val="lt1"/>
              </a:buClr>
              <a:buSzPts val="2200"/>
              <a:buChar char="●"/>
              <a:defRPr>
                <a:solidFill>
                  <a:schemeClr val="lt1"/>
                </a:solidFill>
              </a:defRPr>
            </a:lvl1pPr>
            <a:lvl2pPr indent="-368300" lvl="1" marL="914400" algn="ctr">
              <a:lnSpc>
                <a:spcPct val="115000"/>
              </a:lnSpc>
              <a:spcBef>
                <a:spcPts val="0"/>
              </a:spcBef>
              <a:spcAft>
                <a:spcPts val="0"/>
              </a:spcAft>
              <a:buClr>
                <a:schemeClr val="lt1"/>
              </a:buClr>
              <a:buSzPts val="2200"/>
              <a:buChar char="○"/>
              <a:defRPr>
                <a:solidFill>
                  <a:schemeClr val="lt1"/>
                </a:solidFill>
              </a:defRPr>
            </a:lvl2pPr>
            <a:lvl3pPr indent="-368300" lvl="2" marL="1371600" algn="ctr">
              <a:lnSpc>
                <a:spcPct val="115000"/>
              </a:lnSpc>
              <a:spcBef>
                <a:spcPts val="0"/>
              </a:spcBef>
              <a:spcAft>
                <a:spcPts val="0"/>
              </a:spcAft>
              <a:buClr>
                <a:schemeClr val="lt1"/>
              </a:buClr>
              <a:buSzPts val="2200"/>
              <a:buChar char="■"/>
              <a:defRPr>
                <a:solidFill>
                  <a:schemeClr val="lt1"/>
                </a:solidFill>
              </a:defRPr>
            </a:lvl3pPr>
            <a:lvl4pPr indent="-368300" lvl="3" marL="1828800" algn="ctr">
              <a:lnSpc>
                <a:spcPct val="115000"/>
              </a:lnSpc>
              <a:spcBef>
                <a:spcPts val="0"/>
              </a:spcBef>
              <a:spcAft>
                <a:spcPts val="0"/>
              </a:spcAft>
              <a:buClr>
                <a:schemeClr val="lt1"/>
              </a:buClr>
              <a:buSzPts val="2200"/>
              <a:buChar char="●"/>
              <a:defRPr>
                <a:solidFill>
                  <a:schemeClr val="lt1"/>
                </a:solidFill>
              </a:defRPr>
            </a:lvl4pPr>
            <a:lvl5pPr indent="-368300" lvl="4" marL="2286000" algn="ctr">
              <a:lnSpc>
                <a:spcPct val="115000"/>
              </a:lnSpc>
              <a:spcBef>
                <a:spcPts val="0"/>
              </a:spcBef>
              <a:spcAft>
                <a:spcPts val="0"/>
              </a:spcAft>
              <a:buClr>
                <a:schemeClr val="lt1"/>
              </a:buClr>
              <a:buSzPts val="2200"/>
              <a:buChar char="○"/>
              <a:defRPr>
                <a:solidFill>
                  <a:schemeClr val="lt1"/>
                </a:solidFill>
              </a:defRPr>
            </a:lvl5pPr>
            <a:lvl6pPr indent="-368300" lvl="5" marL="2743200" algn="ctr">
              <a:lnSpc>
                <a:spcPct val="115000"/>
              </a:lnSpc>
              <a:spcBef>
                <a:spcPts val="0"/>
              </a:spcBef>
              <a:spcAft>
                <a:spcPts val="0"/>
              </a:spcAft>
              <a:buClr>
                <a:schemeClr val="lt1"/>
              </a:buClr>
              <a:buSzPts val="2200"/>
              <a:buChar char="■"/>
              <a:defRPr>
                <a:solidFill>
                  <a:schemeClr val="lt1"/>
                </a:solidFill>
              </a:defRPr>
            </a:lvl6pPr>
            <a:lvl7pPr indent="-368300" lvl="6" marL="3200400" algn="ctr">
              <a:lnSpc>
                <a:spcPct val="115000"/>
              </a:lnSpc>
              <a:spcBef>
                <a:spcPts val="0"/>
              </a:spcBef>
              <a:spcAft>
                <a:spcPts val="0"/>
              </a:spcAft>
              <a:buClr>
                <a:schemeClr val="lt1"/>
              </a:buClr>
              <a:buSzPts val="2200"/>
              <a:buChar char="●"/>
              <a:defRPr>
                <a:solidFill>
                  <a:schemeClr val="lt1"/>
                </a:solidFill>
              </a:defRPr>
            </a:lvl7pPr>
            <a:lvl8pPr indent="-368300" lvl="7" marL="3657600" algn="ctr">
              <a:lnSpc>
                <a:spcPct val="115000"/>
              </a:lnSpc>
              <a:spcBef>
                <a:spcPts val="0"/>
              </a:spcBef>
              <a:spcAft>
                <a:spcPts val="0"/>
              </a:spcAft>
              <a:buClr>
                <a:schemeClr val="lt1"/>
              </a:buClr>
              <a:buSzPts val="2200"/>
              <a:buChar char="○"/>
              <a:defRPr>
                <a:solidFill>
                  <a:schemeClr val="lt1"/>
                </a:solidFill>
              </a:defRPr>
            </a:lvl8pPr>
            <a:lvl9pPr indent="-368300" lvl="8" marL="4114800" algn="ctr">
              <a:lnSpc>
                <a:spcPct val="115000"/>
              </a:lnSpc>
              <a:spcBef>
                <a:spcPts val="0"/>
              </a:spcBef>
              <a:spcAft>
                <a:spcPts val="0"/>
              </a:spcAft>
              <a:buClr>
                <a:schemeClr val="lt1"/>
              </a:buClr>
              <a:buSzPts val="2200"/>
              <a:buChar char="■"/>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dk1"/>
        </a:solidFill>
      </p:bgPr>
    </p:bg>
    <p:spTree>
      <p:nvGrpSpPr>
        <p:cNvPr id="731" name="Shape 731"/>
        <p:cNvGrpSpPr/>
        <p:nvPr/>
      </p:nvGrpSpPr>
      <p:grpSpPr>
        <a:xfrm>
          <a:off x="0" y="0"/>
          <a:ext cx="0" cy="0"/>
          <a:chOff x="0" y="0"/>
          <a:chExt cx="0" cy="0"/>
        </a:xfrm>
      </p:grpSpPr>
      <p:sp>
        <p:nvSpPr>
          <p:cNvPr id="732" name="Google Shape;732;p28"/>
          <p:cNvSpPr txBox="1"/>
          <p:nvPr>
            <p:ph type="title"/>
          </p:nvPr>
        </p:nvSpPr>
        <p:spPr>
          <a:xfrm>
            <a:off x="5267250" y="1818150"/>
            <a:ext cx="6143700" cy="12978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4500"/>
              <a:buNone/>
              <a:defRPr sz="7500">
                <a:solidFill>
                  <a:schemeClr val="lt1"/>
                </a:solidFill>
              </a:defRPr>
            </a:lvl1pPr>
            <a:lvl2pPr lvl="1" algn="ctr">
              <a:lnSpc>
                <a:spcPct val="100000"/>
              </a:lnSpc>
              <a:spcBef>
                <a:spcPts val="0"/>
              </a:spcBef>
              <a:spcAft>
                <a:spcPts val="0"/>
              </a:spcAft>
              <a:buClr>
                <a:schemeClr val="lt1"/>
              </a:buClr>
              <a:buSzPts val="4500"/>
              <a:buNone/>
              <a:defRPr>
                <a:solidFill>
                  <a:schemeClr val="lt1"/>
                </a:solidFill>
              </a:defRPr>
            </a:lvl2pPr>
            <a:lvl3pPr lvl="2" algn="ctr">
              <a:lnSpc>
                <a:spcPct val="100000"/>
              </a:lnSpc>
              <a:spcBef>
                <a:spcPts val="0"/>
              </a:spcBef>
              <a:spcAft>
                <a:spcPts val="0"/>
              </a:spcAft>
              <a:buClr>
                <a:schemeClr val="lt1"/>
              </a:buClr>
              <a:buSzPts val="4500"/>
              <a:buNone/>
              <a:defRPr>
                <a:solidFill>
                  <a:schemeClr val="lt1"/>
                </a:solidFill>
              </a:defRPr>
            </a:lvl3pPr>
            <a:lvl4pPr lvl="3" algn="ctr">
              <a:lnSpc>
                <a:spcPct val="100000"/>
              </a:lnSpc>
              <a:spcBef>
                <a:spcPts val="0"/>
              </a:spcBef>
              <a:spcAft>
                <a:spcPts val="0"/>
              </a:spcAft>
              <a:buClr>
                <a:schemeClr val="lt1"/>
              </a:buClr>
              <a:buSzPts val="4500"/>
              <a:buNone/>
              <a:defRPr>
                <a:solidFill>
                  <a:schemeClr val="lt1"/>
                </a:solidFill>
              </a:defRPr>
            </a:lvl4pPr>
            <a:lvl5pPr lvl="4" algn="ctr">
              <a:lnSpc>
                <a:spcPct val="100000"/>
              </a:lnSpc>
              <a:spcBef>
                <a:spcPts val="0"/>
              </a:spcBef>
              <a:spcAft>
                <a:spcPts val="0"/>
              </a:spcAft>
              <a:buClr>
                <a:schemeClr val="lt1"/>
              </a:buClr>
              <a:buSzPts val="4500"/>
              <a:buNone/>
              <a:defRPr>
                <a:solidFill>
                  <a:schemeClr val="lt1"/>
                </a:solidFill>
              </a:defRPr>
            </a:lvl5pPr>
            <a:lvl6pPr lvl="5" algn="ctr">
              <a:lnSpc>
                <a:spcPct val="100000"/>
              </a:lnSpc>
              <a:spcBef>
                <a:spcPts val="0"/>
              </a:spcBef>
              <a:spcAft>
                <a:spcPts val="0"/>
              </a:spcAft>
              <a:buClr>
                <a:schemeClr val="lt1"/>
              </a:buClr>
              <a:buSzPts val="4500"/>
              <a:buNone/>
              <a:defRPr>
                <a:solidFill>
                  <a:schemeClr val="lt1"/>
                </a:solidFill>
              </a:defRPr>
            </a:lvl6pPr>
            <a:lvl7pPr lvl="6" algn="ctr">
              <a:lnSpc>
                <a:spcPct val="100000"/>
              </a:lnSpc>
              <a:spcBef>
                <a:spcPts val="0"/>
              </a:spcBef>
              <a:spcAft>
                <a:spcPts val="0"/>
              </a:spcAft>
              <a:buClr>
                <a:schemeClr val="lt1"/>
              </a:buClr>
              <a:buSzPts val="4500"/>
              <a:buNone/>
              <a:defRPr>
                <a:solidFill>
                  <a:schemeClr val="lt1"/>
                </a:solidFill>
              </a:defRPr>
            </a:lvl7pPr>
            <a:lvl8pPr lvl="7" algn="ctr">
              <a:lnSpc>
                <a:spcPct val="100000"/>
              </a:lnSpc>
              <a:spcBef>
                <a:spcPts val="0"/>
              </a:spcBef>
              <a:spcAft>
                <a:spcPts val="0"/>
              </a:spcAft>
              <a:buClr>
                <a:schemeClr val="lt1"/>
              </a:buClr>
              <a:buSzPts val="4500"/>
              <a:buNone/>
              <a:defRPr>
                <a:solidFill>
                  <a:schemeClr val="lt1"/>
                </a:solidFill>
              </a:defRPr>
            </a:lvl8pPr>
            <a:lvl9pPr lvl="8" algn="ctr">
              <a:lnSpc>
                <a:spcPct val="100000"/>
              </a:lnSpc>
              <a:spcBef>
                <a:spcPts val="0"/>
              </a:spcBef>
              <a:spcAft>
                <a:spcPts val="0"/>
              </a:spcAft>
              <a:buClr>
                <a:schemeClr val="lt1"/>
              </a:buClr>
              <a:buSzPts val="4500"/>
              <a:buNone/>
              <a:defRPr>
                <a:solidFill>
                  <a:schemeClr val="lt1"/>
                </a:solidFill>
              </a:defRPr>
            </a:lvl9pPr>
          </a:lstStyle>
          <a:p/>
        </p:txBody>
      </p:sp>
      <p:sp>
        <p:nvSpPr>
          <p:cNvPr id="733" name="Google Shape;733;p28"/>
          <p:cNvSpPr txBox="1"/>
          <p:nvPr>
            <p:ph idx="1" type="subTitle"/>
          </p:nvPr>
        </p:nvSpPr>
        <p:spPr>
          <a:xfrm>
            <a:off x="5267248" y="3228122"/>
            <a:ext cx="6143700" cy="530700"/>
          </a:xfrm>
          <a:prstGeom prst="rect">
            <a:avLst/>
          </a:prstGeom>
          <a:noFill/>
          <a:ln>
            <a:noFill/>
          </a:ln>
        </p:spPr>
        <p:txBody>
          <a:bodyPr anchorCtr="0" anchor="t" bIns="121900" lIns="121900" spcFirstLastPara="1" rIns="121900" wrap="square" tIns="121900">
            <a:normAutofit/>
          </a:bodyPr>
          <a:lstStyle>
            <a:lvl1pPr lvl="0" algn="l">
              <a:lnSpc>
                <a:spcPct val="60000"/>
              </a:lnSpc>
              <a:spcBef>
                <a:spcPts val="0"/>
              </a:spcBef>
              <a:spcAft>
                <a:spcPts val="0"/>
              </a:spcAft>
              <a:buClr>
                <a:schemeClr val="accent4"/>
              </a:buClr>
              <a:buSzPts val="2800"/>
              <a:buNone/>
              <a:defRPr b="1" sz="3000">
                <a:solidFill>
                  <a:schemeClr val="accent4"/>
                </a:solidFill>
                <a:latin typeface="Poppins"/>
                <a:ea typeface="Poppins"/>
                <a:cs typeface="Poppins"/>
                <a:sym typeface="Poppins"/>
              </a:defRPr>
            </a:lvl1pPr>
            <a:lvl2pPr lvl="1" algn="ctr">
              <a:lnSpc>
                <a:spcPct val="100000"/>
              </a:lnSpc>
              <a:spcBef>
                <a:spcPts val="0"/>
              </a:spcBef>
              <a:spcAft>
                <a:spcPts val="0"/>
              </a:spcAft>
              <a:buClr>
                <a:schemeClr val="accent4"/>
              </a:buClr>
              <a:buSzPts val="2800"/>
              <a:buNone/>
              <a:defRPr sz="2800">
                <a:solidFill>
                  <a:schemeClr val="accent4"/>
                </a:solidFill>
              </a:defRPr>
            </a:lvl2pPr>
            <a:lvl3pPr lvl="2" algn="ctr">
              <a:lnSpc>
                <a:spcPct val="100000"/>
              </a:lnSpc>
              <a:spcBef>
                <a:spcPts val="0"/>
              </a:spcBef>
              <a:spcAft>
                <a:spcPts val="0"/>
              </a:spcAft>
              <a:buClr>
                <a:schemeClr val="accent4"/>
              </a:buClr>
              <a:buSzPts val="2800"/>
              <a:buNone/>
              <a:defRPr sz="2800">
                <a:solidFill>
                  <a:schemeClr val="accent4"/>
                </a:solidFill>
              </a:defRPr>
            </a:lvl3pPr>
            <a:lvl4pPr lvl="3" algn="ctr">
              <a:lnSpc>
                <a:spcPct val="100000"/>
              </a:lnSpc>
              <a:spcBef>
                <a:spcPts val="0"/>
              </a:spcBef>
              <a:spcAft>
                <a:spcPts val="0"/>
              </a:spcAft>
              <a:buClr>
                <a:schemeClr val="accent4"/>
              </a:buClr>
              <a:buSzPts val="2800"/>
              <a:buNone/>
              <a:defRPr sz="2800">
                <a:solidFill>
                  <a:schemeClr val="accent4"/>
                </a:solidFill>
              </a:defRPr>
            </a:lvl4pPr>
            <a:lvl5pPr lvl="4" algn="ctr">
              <a:lnSpc>
                <a:spcPct val="100000"/>
              </a:lnSpc>
              <a:spcBef>
                <a:spcPts val="0"/>
              </a:spcBef>
              <a:spcAft>
                <a:spcPts val="0"/>
              </a:spcAft>
              <a:buClr>
                <a:schemeClr val="accent4"/>
              </a:buClr>
              <a:buSzPts val="2800"/>
              <a:buNone/>
              <a:defRPr sz="2800">
                <a:solidFill>
                  <a:schemeClr val="accent4"/>
                </a:solidFill>
              </a:defRPr>
            </a:lvl5pPr>
            <a:lvl6pPr lvl="5" algn="ctr">
              <a:lnSpc>
                <a:spcPct val="100000"/>
              </a:lnSpc>
              <a:spcBef>
                <a:spcPts val="0"/>
              </a:spcBef>
              <a:spcAft>
                <a:spcPts val="0"/>
              </a:spcAft>
              <a:buClr>
                <a:schemeClr val="accent4"/>
              </a:buClr>
              <a:buSzPts val="2800"/>
              <a:buNone/>
              <a:defRPr sz="2800">
                <a:solidFill>
                  <a:schemeClr val="accent4"/>
                </a:solidFill>
              </a:defRPr>
            </a:lvl6pPr>
            <a:lvl7pPr lvl="6" algn="ctr">
              <a:lnSpc>
                <a:spcPct val="100000"/>
              </a:lnSpc>
              <a:spcBef>
                <a:spcPts val="0"/>
              </a:spcBef>
              <a:spcAft>
                <a:spcPts val="0"/>
              </a:spcAft>
              <a:buClr>
                <a:schemeClr val="accent4"/>
              </a:buClr>
              <a:buSzPts val="2800"/>
              <a:buNone/>
              <a:defRPr sz="2800">
                <a:solidFill>
                  <a:schemeClr val="accent4"/>
                </a:solidFill>
              </a:defRPr>
            </a:lvl7pPr>
            <a:lvl8pPr lvl="7" algn="ctr">
              <a:lnSpc>
                <a:spcPct val="100000"/>
              </a:lnSpc>
              <a:spcBef>
                <a:spcPts val="0"/>
              </a:spcBef>
              <a:spcAft>
                <a:spcPts val="0"/>
              </a:spcAft>
              <a:buClr>
                <a:schemeClr val="accent4"/>
              </a:buClr>
              <a:buSzPts val="2800"/>
              <a:buNone/>
              <a:defRPr sz="2800">
                <a:solidFill>
                  <a:schemeClr val="accent4"/>
                </a:solidFill>
              </a:defRPr>
            </a:lvl8pPr>
            <a:lvl9pPr lvl="8" algn="ctr">
              <a:lnSpc>
                <a:spcPct val="100000"/>
              </a:lnSpc>
              <a:spcBef>
                <a:spcPts val="0"/>
              </a:spcBef>
              <a:spcAft>
                <a:spcPts val="0"/>
              </a:spcAft>
              <a:buClr>
                <a:schemeClr val="accent4"/>
              </a:buClr>
              <a:buSzPts val="2800"/>
              <a:buNone/>
              <a:defRPr sz="2800">
                <a:solidFill>
                  <a:schemeClr val="accent4"/>
                </a:solidFill>
              </a:defRPr>
            </a:lvl9pPr>
          </a:lstStyle>
          <a:p/>
        </p:txBody>
      </p:sp>
      <p:sp>
        <p:nvSpPr>
          <p:cNvPr id="734" name="Google Shape;734;p28"/>
          <p:cNvSpPr txBox="1"/>
          <p:nvPr>
            <p:ph idx="2" type="body"/>
          </p:nvPr>
        </p:nvSpPr>
        <p:spPr>
          <a:xfrm>
            <a:off x="5267260" y="3742051"/>
            <a:ext cx="6143700" cy="1297800"/>
          </a:xfrm>
          <a:prstGeom prst="rect">
            <a:avLst/>
          </a:prstGeom>
          <a:noFill/>
          <a:ln>
            <a:noFill/>
          </a:ln>
        </p:spPr>
        <p:txBody>
          <a:bodyPr anchorCtr="0" anchor="t" bIns="121900" lIns="121900" spcFirstLastPara="1" rIns="121900" wrap="square" tIns="121900">
            <a:normAutofit/>
          </a:bodyPr>
          <a:lstStyle>
            <a:lvl1pPr indent="-368300" lvl="0" marL="457200" algn="l">
              <a:lnSpc>
                <a:spcPct val="100000"/>
              </a:lnSpc>
              <a:spcBef>
                <a:spcPts val="0"/>
              </a:spcBef>
              <a:spcAft>
                <a:spcPts val="0"/>
              </a:spcAft>
              <a:buClr>
                <a:schemeClr val="lt1"/>
              </a:buClr>
              <a:buSzPts val="2200"/>
              <a:buChar char="●"/>
              <a:defRPr>
                <a:solidFill>
                  <a:schemeClr val="lt1"/>
                </a:solidFill>
              </a:defRPr>
            </a:lvl1pPr>
            <a:lvl2pPr indent="-368300" lvl="1" marL="914400" algn="l">
              <a:lnSpc>
                <a:spcPct val="115000"/>
              </a:lnSpc>
              <a:spcBef>
                <a:spcPts val="0"/>
              </a:spcBef>
              <a:spcAft>
                <a:spcPts val="0"/>
              </a:spcAft>
              <a:buClr>
                <a:schemeClr val="lt1"/>
              </a:buClr>
              <a:buSzPts val="2200"/>
              <a:buChar char="○"/>
              <a:defRPr>
                <a:solidFill>
                  <a:schemeClr val="lt1"/>
                </a:solidFill>
              </a:defRPr>
            </a:lvl2pPr>
            <a:lvl3pPr indent="-368300" lvl="2" marL="1371600" algn="l">
              <a:lnSpc>
                <a:spcPct val="115000"/>
              </a:lnSpc>
              <a:spcBef>
                <a:spcPts val="0"/>
              </a:spcBef>
              <a:spcAft>
                <a:spcPts val="0"/>
              </a:spcAft>
              <a:buClr>
                <a:schemeClr val="lt1"/>
              </a:buClr>
              <a:buSzPts val="2200"/>
              <a:buChar char="■"/>
              <a:defRPr>
                <a:solidFill>
                  <a:schemeClr val="lt1"/>
                </a:solidFill>
              </a:defRPr>
            </a:lvl3pPr>
            <a:lvl4pPr indent="-368300" lvl="3" marL="1828800" algn="l">
              <a:lnSpc>
                <a:spcPct val="115000"/>
              </a:lnSpc>
              <a:spcBef>
                <a:spcPts val="0"/>
              </a:spcBef>
              <a:spcAft>
                <a:spcPts val="0"/>
              </a:spcAft>
              <a:buClr>
                <a:schemeClr val="lt1"/>
              </a:buClr>
              <a:buSzPts val="2200"/>
              <a:buChar char="●"/>
              <a:defRPr>
                <a:solidFill>
                  <a:schemeClr val="lt1"/>
                </a:solidFill>
              </a:defRPr>
            </a:lvl4pPr>
            <a:lvl5pPr indent="-368300" lvl="4" marL="2286000" algn="l">
              <a:lnSpc>
                <a:spcPct val="115000"/>
              </a:lnSpc>
              <a:spcBef>
                <a:spcPts val="0"/>
              </a:spcBef>
              <a:spcAft>
                <a:spcPts val="0"/>
              </a:spcAft>
              <a:buClr>
                <a:schemeClr val="lt1"/>
              </a:buClr>
              <a:buSzPts val="2200"/>
              <a:buChar char="○"/>
              <a:defRPr>
                <a:solidFill>
                  <a:schemeClr val="lt1"/>
                </a:solidFill>
              </a:defRPr>
            </a:lvl5pPr>
            <a:lvl6pPr indent="-368300" lvl="5" marL="2743200" algn="l">
              <a:lnSpc>
                <a:spcPct val="115000"/>
              </a:lnSpc>
              <a:spcBef>
                <a:spcPts val="0"/>
              </a:spcBef>
              <a:spcAft>
                <a:spcPts val="0"/>
              </a:spcAft>
              <a:buClr>
                <a:schemeClr val="lt1"/>
              </a:buClr>
              <a:buSzPts val="2200"/>
              <a:buChar char="■"/>
              <a:defRPr>
                <a:solidFill>
                  <a:schemeClr val="lt1"/>
                </a:solidFill>
              </a:defRPr>
            </a:lvl6pPr>
            <a:lvl7pPr indent="-368300" lvl="6" marL="3200400" algn="l">
              <a:lnSpc>
                <a:spcPct val="115000"/>
              </a:lnSpc>
              <a:spcBef>
                <a:spcPts val="0"/>
              </a:spcBef>
              <a:spcAft>
                <a:spcPts val="0"/>
              </a:spcAft>
              <a:buClr>
                <a:schemeClr val="lt1"/>
              </a:buClr>
              <a:buSzPts val="2200"/>
              <a:buChar char="●"/>
              <a:defRPr>
                <a:solidFill>
                  <a:schemeClr val="lt1"/>
                </a:solidFill>
              </a:defRPr>
            </a:lvl7pPr>
            <a:lvl8pPr indent="-368300" lvl="7" marL="3657600" algn="l">
              <a:lnSpc>
                <a:spcPct val="115000"/>
              </a:lnSpc>
              <a:spcBef>
                <a:spcPts val="0"/>
              </a:spcBef>
              <a:spcAft>
                <a:spcPts val="0"/>
              </a:spcAft>
              <a:buClr>
                <a:schemeClr val="lt1"/>
              </a:buClr>
              <a:buSzPts val="2200"/>
              <a:buChar char="○"/>
              <a:defRPr>
                <a:solidFill>
                  <a:schemeClr val="lt1"/>
                </a:solidFill>
              </a:defRPr>
            </a:lvl8pPr>
            <a:lvl9pPr indent="-368300" lvl="8" marL="4114800" algn="l">
              <a:lnSpc>
                <a:spcPct val="115000"/>
              </a:lnSpc>
              <a:spcBef>
                <a:spcPts val="0"/>
              </a:spcBef>
              <a:spcAft>
                <a:spcPts val="0"/>
              </a:spcAft>
              <a:buClr>
                <a:schemeClr val="lt1"/>
              </a:buClr>
              <a:buSzPts val="2200"/>
              <a:buChar char="■"/>
              <a:defRPr>
                <a:solidFill>
                  <a:schemeClr val="lt1"/>
                </a:solidFill>
              </a:defRPr>
            </a:lvl9pPr>
          </a:lstStyle>
          <a:p/>
        </p:txBody>
      </p:sp>
      <p:grpSp>
        <p:nvGrpSpPr>
          <p:cNvPr id="735" name="Google Shape;735;p28"/>
          <p:cNvGrpSpPr/>
          <p:nvPr/>
        </p:nvGrpSpPr>
        <p:grpSpPr>
          <a:xfrm flipH="1">
            <a:off x="1367519" y="1780818"/>
            <a:ext cx="2597892" cy="2597879"/>
            <a:chOff x="4616075" y="1332525"/>
            <a:chExt cx="1915567" cy="1881022"/>
          </a:xfrm>
        </p:grpSpPr>
        <p:sp>
          <p:nvSpPr>
            <p:cNvPr id="736" name="Google Shape;736;p28"/>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8"/>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8"/>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8"/>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8"/>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8"/>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8"/>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8"/>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8"/>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8"/>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8"/>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8"/>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8"/>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8"/>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28"/>
          <p:cNvGrpSpPr/>
          <p:nvPr/>
        </p:nvGrpSpPr>
        <p:grpSpPr>
          <a:xfrm flipH="1">
            <a:off x="3287379" y="1305991"/>
            <a:ext cx="891613" cy="650098"/>
            <a:chOff x="4468725" y="937901"/>
            <a:chExt cx="656322" cy="478541"/>
          </a:xfrm>
        </p:grpSpPr>
        <p:sp>
          <p:nvSpPr>
            <p:cNvPr id="751" name="Google Shape;751;p28"/>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8"/>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8"/>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28"/>
          <p:cNvGrpSpPr/>
          <p:nvPr/>
        </p:nvGrpSpPr>
        <p:grpSpPr>
          <a:xfrm flipH="1">
            <a:off x="492601" y="3433042"/>
            <a:ext cx="712775" cy="873752"/>
            <a:chOff x="6197557" y="3002680"/>
            <a:chExt cx="524678" cy="643174"/>
          </a:xfrm>
        </p:grpSpPr>
        <p:sp>
          <p:nvSpPr>
            <p:cNvPr id="755" name="Google Shape;755;p28"/>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8"/>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8"/>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p28"/>
          <p:cNvSpPr/>
          <p:nvPr/>
        </p:nvSpPr>
        <p:spPr>
          <a:xfrm flipH="1">
            <a:off x="10124948" y="-949152"/>
            <a:ext cx="2905255" cy="2905253"/>
          </a:xfrm>
          <a:custGeom>
            <a:rect b="b" l="l" r="r" t="t"/>
            <a:pathLst>
              <a:path extrusionOk="0" h="2192644" w="2192645">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 name="Google Shape;759;p28"/>
          <p:cNvGrpSpPr/>
          <p:nvPr/>
        </p:nvGrpSpPr>
        <p:grpSpPr>
          <a:xfrm flipH="1">
            <a:off x="1526789" y="2016975"/>
            <a:ext cx="2283267" cy="2289816"/>
            <a:chOff x="4593397" y="1441597"/>
            <a:chExt cx="1680726" cy="1685547"/>
          </a:xfrm>
        </p:grpSpPr>
        <p:sp>
          <p:nvSpPr>
            <p:cNvPr id="760" name="Google Shape;760;p28"/>
            <p:cNvSpPr/>
            <p:nvPr/>
          </p:nvSpPr>
          <p:spPr>
            <a:xfrm>
              <a:off x="4636901" y="1545112"/>
              <a:ext cx="1637222"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8"/>
            <p:cNvSpPr/>
            <p:nvPr/>
          </p:nvSpPr>
          <p:spPr>
            <a:xfrm>
              <a:off x="4593397" y="1441597"/>
              <a:ext cx="1442681" cy="1464465"/>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8"/>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 name="Google Shape;763;p28"/>
          <p:cNvGrpSpPr/>
          <p:nvPr/>
        </p:nvGrpSpPr>
        <p:grpSpPr>
          <a:xfrm flipH="1">
            <a:off x="2510397" y="4845100"/>
            <a:ext cx="1668612" cy="1391255"/>
            <a:chOff x="3790450" y="2922745"/>
            <a:chExt cx="1228275" cy="1024111"/>
          </a:xfrm>
        </p:grpSpPr>
        <p:sp>
          <p:nvSpPr>
            <p:cNvPr id="764" name="Google Shape;764;p28"/>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8"/>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8"/>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28"/>
          <p:cNvGrpSpPr/>
          <p:nvPr/>
        </p:nvGrpSpPr>
        <p:grpSpPr>
          <a:xfrm flipH="1">
            <a:off x="34725" y="251265"/>
            <a:ext cx="1847185" cy="1054735"/>
            <a:chOff x="6220591" y="624724"/>
            <a:chExt cx="1359724" cy="776397"/>
          </a:xfrm>
        </p:grpSpPr>
        <p:sp>
          <p:nvSpPr>
            <p:cNvPr id="768" name="Google Shape;768;p28"/>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8"/>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8"/>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1" name="Google Shape;771;p28"/>
          <p:cNvSpPr/>
          <p:nvPr/>
        </p:nvSpPr>
        <p:spPr>
          <a:xfrm flipH="1">
            <a:off x="4383378" y="25475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8"/>
          <p:cNvSpPr/>
          <p:nvPr/>
        </p:nvSpPr>
        <p:spPr>
          <a:xfrm flipH="1">
            <a:off x="11091434" y="859395"/>
            <a:ext cx="417626" cy="417632"/>
          </a:xfrm>
          <a:custGeom>
            <a:rect b="b" l="l" r="r" t="t"/>
            <a:pathLst>
              <a:path extrusionOk="0" h="264743" w="264739">
                <a:moveTo>
                  <a:pt x="0" y="132163"/>
                </a:moveTo>
                <a:lnTo>
                  <a:pt x="132580" y="0"/>
                </a:lnTo>
                <a:lnTo>
                  <a:pt x="264739" y="132580"/>
                </a:lnTo>
                <a:lnTo>
                  <a:pt x="132163"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8"/>
          <p:cNvSpPr/>
          <p:nvPr/>
        </p:nvSpPr>
        <p:spPr>
          <a:xfrm flipH="1">
            <a:off x="1589996" y="3351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28"/>
          <p:cNvGrpSpPr/>
          <p:nvPr/>
        </p:nvGrpSpPr>
        <p:grpSpPr>
          <a:xfrm flipH="1" rot="-3039638">
            <a:off x="544801" y="5077235"/>
            <a:ext cx="1382219" cy="789242"/>
            <a:chOff x="6220591" y="624724"/>
            <a:chExt cx="1359724" cy="776397"/>
          </a:xfrm>
        </p:grpSpPr>
        <p:sp>
          <p:nvSpPr>
            <p:cNvPr id="775" name="Google Shape;775;p28"/>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8"/>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8"/>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8" name="Google Shape;778;p28"/>
          <p:cNvSpPr/>
          <p:nvPr/>
        </p:nvSpPr>
        <p:spPr>
          <a:xfrm flipH="1">
            <a:off x="1592071"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8"/>
          <p:cNvSpPr/>
          <p:nvPr/>
        </p:nvSpPr>
        <p:spPr>
          <a:xfrm flipH="1">
            <a:off x="494528" y="62363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780" name="Shape 780"/>
        <p:cNvGrpSpPr/>
        <p:nvPr/>
      </p:nvGrpSpPr>
      <p:grpSpPr>
        <a:xfrm>
          <a:off x="0" y="0"/>
          <a:ext cx="0" cy="0"/>
          <a:chOff x="0" y="0"/>
          <a:chExt cx="0" cy="0"/>
        </a:xfrm>
      </p:grpSpPr>
      <p:sp>
        <p:nvSpPr>
          <p:cNvPr id="781" name="Google Shape;781;p29"/>
          <p:cNvSpPr txBox="1"/>
          <p:nvPr>
            <p:ph type="title"/>
          </p:nvPr>
        </p:nvSpPr>
        <p:spPr>
          <a:xfrm>
            <a:off x="444675" y="577600"/>
            <a:ext cx="8221500" cy="9558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782" name="Google Shape;782;p29"/>
          <p:cNvSpPr txBox="1"/>
          <p:nvPr>
            <p:ph idx="1" type="subTitle"/>
          </p:nvPr>
        </p:nvSpPr>
        <p:spPr>
          <a:xfrm>
            <a:off x="1063797" y="1953000"/>
            <a:ext cx="3497400" cy="7170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a:lnSpc>
                <a:spcPct val="100000"/>
              </a:lnSpc>
              <a:spcBef>
                <a:spcPts val="0"/>
              </a:spcBef>
              <a:spcAft>
                <a:spcPts val="0"/>
              </a:spcAft>
              <a:buSzPts val="2200"/>
              <a:buNone/>
              <a:defRPr/>
            </a:lvl2pPr>
            <a:lvl3pPr lvl="2" algn="ctr">
              <a:lnSpc>
                <a:spcPct val="100000"/>
              </a:lnSpc>
              <a:spcBef>
                <a:spcPts val="0"/>
              </a:spcBef>
              <a:spcAft>
                <a:spcPts val="0"/>
              </a:spcAft>
              <a:buSzPts val="2200"/>
              <a:buNone/>
              <a:defRPr/>
            </a:lvl3pPr>
            <a:lvl4pPr lvl="3" algn="ctr">
              <a:lnSpc>
                <a:spcPct val="100000"/>
              </a:lnSpc>
              <a:spcBef>
                <a:spcPts val="0"/>
              </a:spcBef>
              <a:spcAft>
                <a:spcPts val="0"/>
              </a:spcAft>
              <a:buSzPts val="2200"/>
              <a:buNone/>
              <a:defRPr/>
            </a:lvl4pPr>
            <a:lvl5pPr lvl="4" algn="ctr">
              <a:lnSpc>
                <a:spcPct val="100000"/>
              </a:lnSpc>
              <a:spcBef>
                <a:spcPts val="0"/>
              </a:spcBef>
              <a:spcAft>
                <a:spcPts val="0"/>
              </a:spcAft>
              <a:buSzPts val="2200"/>
              <a:buNone/>
              <a:defRPr/>
            </a:lvl5pPr>
            <a:lvl6pPr lvl="5" algn="ctr">
              <a:lnSpc>
                <a:spcPct val="100000"/>
              </a:lnSpc>
              <a:spcBef>
                <a:spcPts val="0"/>
              </a:spcBef>
              <a:spcAft>
                <a:spcPts val="0"/>
              </a:spcAft>
              <a:buSzPts val="2200"/>
              <a:buNone/>
              <a:defRPr/>
            </a:lvl6pPr>
            <a:lvl7pPr lvl="6" algn="ctr">
              <a:lnSpc>
                <a:spcPct val="100000"/>
              </a:lnSpc>
              <a:spcBef>
                <a:spcPts val="0"/>
              </a:spcBef>
              <a:spcAft>
                <a:spcPts val="0"/>
              </a:spcAft>
              <a:buSzPts val="2200"/>
              <a:buNone/>
              <a:defRPr/>
            </a:lvl7pPr>
            <a:lvl8pPr lvl="7" algn="ctr">
              <a:lnSpc>
                <a:spcPct val="100000"/>
              </a:lnSpc>
              <a:spcBef>
                <a:spcPts val="0"/>
              </a:spcBef>
              <a:spcAft>
                <a:spcPts val="0"/>
              </a:spcAft>
              <a:buSzPts val="2200"/>
              <a:buNone/>
              <a:defRPr/>
            </a:lvl8pPr>
            <a:lvl9pPr lvl="8" algn="ctr">
              <a:lnSpc>
                <a:spcPct val="100000"/>
              </a:lnSpc>
              <a:spcBef>
                <a:spcPts val="0"/>
              </a:spcBef>
              <a:spcAft>
                <a:spcPts val="0"/>
              </a:spcAft>
              <a:buSzPts val="2200"/>
              <a:buNone/>
              <a:defRPr/>
            </a:lvl9pPr>
          </a:lstStyle>
          <a:p/>
        </p:txBody>
      </p:sp>
      <p:sp>
        <p:nvSpPr>
          <p:cNvPr id="783" name="Google Shape;783;p29"/>
          <p:cNvSpPr txBox="1"/>
          <p:nvPr>
            <p:ph idx="2" type="body"/>
          </p:nvPr>
        </p:nvSpPr>
        <p:spPr>
          <a:xfrm>
            <a:off x="1063829" y="2517456"/>
            <a:ext cx="3497400" cy="1297800"/>
          </a:xfrm>
          <a:prstGeom prst="rect">
            <a:avLst/>
          </a:prstGeom>
          <a:noFill/>
          <a:ln>
            <a:noFill/>
          </a:ln>
        </p:spPr>
        <p:txBody>
          <a:bodyPr anchorCtr="0" anchor="t" bIns="121900" lIns="121900" spcFirstLastPara="1" rIns="121900" wrap="square" tIns="121900">
            <a:normAutofit/>
          </a:bodyPr>
          <a:lstStyle>
            <a:lvl1pPr indent="-355600" lvl="0" marL="457200" algn="l">
              <a:lnSpc>
                <a:spcPct val="9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84" name="Google Shape;784;p29"/>
          <p:cNvSpPr txBox="1"/>
          <p:nvPr>
            <p:ph idx="3" type="subTitle"/>
          </p:nvPr>
        </p:nvSpPr>
        <p:spPr>
          <a:xfrm>
            <a:off x="5168585" y="1953000"/>
            <a:ext cx="3497400" cy="7170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a:lnSpc>
                <a:spcPct val="100000"/>
              </a:lnSpc>
              <a:spcBef>
                <a:spcPts val="0"/>
              </a:spcBef>
              <a:spcAft>
                <a:spcPts val="0"/>
              </a:spcAft>
              <a:buSzPts val="2200"/>
              <a:buNone/>
              <a:defRPr/>
            </a:lvl2pPr>
            <a:lvl3pPr lvl="2" algn="ctr">
              <a:lnSpc>
                <a:spcPct val="100000"/>
              </a:lnSpc>
              <a:spcBef>
                <a:spcPts val="0"/>
              </a:spcBef>
              <a:spcAft>
                <a:spcPts val="0"/>
              </a:spcAft>
              <a:buSzPts val="2200"/>
              <a:buNone/>
              <a:defRPr/>
            </a:lvl3pPr>
            <a:lvl4pPr lvl="3" algn="ctr">
              <a:lnSpc>
                <a:spcPct val="100000"/>
              </a:lnSpc>
              <a:spcBef>
                <a:spcPts val="0"/>
              </a:spcBef>
              <a:spcAft>
                <a:spcPts val="0"/>
              </a:spcAft>
              <a:buSzPts val="2200"/>
              <a:buNone/>
              <a:defRPr/>
            </a:lvl4pPr>
            <a:lvl5pPr lvl="4" algn="ctr">
              <a:lnSpc>
                <a:spcPct val="100000"/>
              </a:lnSpc>
              <a:spcBef>
                <a:spcPts val="0"/>
              </a:spcBef>
              <a:spcAft>
                <a:spcPts val="0"/>
              </a:spcAft>
              <a:buSzPts val="2200"/>
              <a:buNone/>
              <a:defRPr/>
            </a:lvl5pPr>
            <a:lvl6pPr lvl="5" algn="ctr">
              <a:lnSpc>
                <a:spcPct val="100000"/>
              </a:lnSpc>
              <a:spcBef>
                <a:spcPts val="0"/>
              </a:spcBef>
              <a:spcAft>
                <a:spcPts val="0"/>
              </a:spcAft>
              <a:buSzPts val="2200"/>
              <a:buNone/>
              <a:defRPr/>
            </a:lvl6pPr>
            <a:lvl7pPr lvl="6" algn="ctr">
              <a:lnSpc>
                <a:spcPct val="100000"/>
              </a:lnSpc>
              <a:spcBef>
                <a:spcPts val="0"/>
              </a:spcBef>
              <a:spcAft>
                <a:spcPts val="0"/>
              </a:spcAft>
              <a:buSzPts val="2200"/>
              <a:buNone/>
              <a:defRPr/>
            </a:lvl7pPr>
            <a:lvl8pPr lvl="7" algn="ctr">
              <a:lnSpc>
                <a:spcPct val="100000"/>
              </a:lnSpc>
              <a:spcBef>
                <a:spcPts val="0"/>
              </a:spcBef>
              <a:spcAft>
                <a:spcPts val="0"/>
              </a:spcAft>
              <a:buSzPts val="2200"/>
              <a:buNone/>
              <a:defRPr/>
            </a:lvl8pPr>
            <a:lvl9pPr lvl="8" algn="ctr">
              <a:lnSpc>
                <a:spcPct val="100000"/>
              </a:lnSpc>
              <a:spcBef>
                <a:spcPts val="0"/>
              </a:spcBef>
              <a:spcAft>
                <a:spcPts val="0"/>
              </a:spcAft>
              <a:buSzPts val="2200"/>
              <a:buNone/>
              <a:defRPr/>
            </a:lvl9pPr>
          </a:lstStyle>
          <a:p/>
        </p:txBody>
      </p:sp>
      <p:sp>
        <p:nvSpPr>
          <p:cNvPr id="785" name="Google Shape;785;p29"/>
          <p:cNvSpPr txBox="1"/>
          <p:nvPr>
            <p:ph idx="4" type="body"/>
          </p:nvPr>
        </p:nvSpPr>
        <p:spPr>
          <a:xfrm>
            <a:off x="5168623" y="2517456"/>
            <a:ext cx="3497400" cy="1297800"/>
          </a:xfrm>
          <a:prstGeom prst="rect">
            <a:avLst/>
          </a:prstGeom>
          <a:noFill/>
          <a:ln>
            <a:noFill/>
          </a:ln>
        </p:spPr>
        <p:txBody>
          <a:bodyPr anchorCtr="0" anchor="t" bIns="121900" lIns="121900" spcFirstLastPara="1" rIns="121900" wrap="square" tIns="121900">
            <a:normAutofit/>
          </a:bodyPr>
          <a:lstStyle>
            <a:lvl1pPr indent="-355600" lvl="0" marL="457200" algn="l">
              <a:lnSpc>
                <a:spcPct val="9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86" name="Google Shape;786;p29"/>
          <p:cNvSpPr txBox="1"/>
          <p:nvPr>
            <p:ph idx="5" type="subTitle"/>
          </p:nvPr>
        </p:nvSpPr>
        <p:spPr>
          <a:xfrm>
            <a:off x="1063724" y="4418146"/>
            <a:ext cx="3497400" cy="7170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a:lnSpc>
                <a:spcPct val="100000"/>
              </a:lnSpc>
              <a:spcBef>
                <a:spcPts val="0"/>
              </a:spcBef>
              <a:spcAft>
                <a:spcPts val="0"/>
              </a:spcAft>
              <a:buSzPts val="2200"/>
              <a:buNone/>
              <a:defRPr/>
            </a:lvl2pPr>
            <a:lvl3pPr lvl="2" algn="ctr">
              <a:lnSpc>
                <a:spcPct val="100000"/>
              </a:lnSpc>
              <a:spcBef>
                <a:spcPts val="0"/>
              </a:spcBef>
              <a:spcAft>
                <a:spcPts val="0"/>
              </a:spcAft>
              <a:buSzPts val="2200"/>
              <a:buNone/>
              <a:defRPr/>
            </a:lvl3pPr>
            <a:lvl4pPr lvl="3" algn="ctr">
              <a:lnSpc>
                <a:spcPct val="100000"/>
              </a:lnSpc>
              <a:spcBef>
                <a:spcPts val="0"/>
              </a:spcBef>
              <a:spcAft>
                <a:spcPts val="0"/>
              </a:spcAft>
              <a:buSzPts val="2200"/>
              <a:buNone/>
              <a:defRPr/>
            </a:lvl4pPr>
            <a:lvl5pPr lvl="4" algn="ctr">
              <a:lnSpc>
                <a:spcPct val="100000"/>
              </a:lnSpc>
              <a:spcBef>
                <a:spcPts val="0"/>
              </a:spcBef>
              <a:spcAft>
                <a:spcPts val="0"/>
              </a:spcAft>
              <a:buSzPts val="2200"/>
              <a:buNone/>
              <a:defRPr/>
            </a:lvl5pPr>
            <a:lvl6pPr lvl="5" algn="ctr">
              <a:lnSpc>
                <a:spcPct val="100000"/>
              </a:lnSpc>
              <a:spcBef>
                <a:spcPts val="0"/>
              </a:spcBef>
              <a:spcAft>
                <a:spcPts val="0"/>
              </a:spcAft>
              <a:buSzPts val="2200"/>
              <a:buNone/>
              <a:defRPr/>
            </a:lvl6pPr>
            <a:lvl7pPr lvl="6" algn="ctr">
              <a:lnSpc>
                <a:spcPct val="100000"/>
              </a:lnSpc>
              <a:spcBef>
                <a:spcPts val="0"/>
              </a:spcBef>
              <a:spcAft>
                <a:spcPts val="0"/>
              </a:spcAft>
              <a:buSzPts val="2200"/>
              <a:buNone/>
              <a:defRPr/>
            </a:lvl7pPr>
            <a:lvl8pPr lvl="7" algn="ctr">
              <a:lnSpc>
                <a:spcPct val="100000"/>
              </a:lnSpc>
              <a:spcBef>
                <a:spcPts val="0"/>
              </a:spcBef>
              <a:spcAft>
                <a:spcPts val="0"/>
              </a:spcAft>
              <a:buSzPts val="2200"/>
              <a:buNone/>
              <a:defRPr/>
            </a:lvl8pPr>
            <a:lvl9pPr lvl="8" algn="ctr">
              <a:lnSpc>
                <a:spcPct val="100000"/>
              </a:lnSpc>
              <a:spcBef>
                <a:spcPts val="0"/>
              </a:spcBef>
              <a:spcAft>
                <a:spcPts val="0"/>
              </a:spcAft>
              <a:buSzPts val="2200"/>
              <a:buNone/>
              <a:defRPr/>
            </a:lvl9pPr>
          </a:lstStyle>
          <a:p/>
        </p:txBody>
      </p:sp>
      <p:sp>
        <p:nvSpPr>
          <p:cNvPr id="787" name="Google Shape;787;p29"/>
          <p:cNvSpPr txBox="1"/>
          <p:nvPr>
            <p:ph idx="6" type="body"/>
          </p:nvPr>
        </p:nvSpPr>
        <p:spPr>
          <a:xfrm>
            <a:off x="1063768" y="4982602"/>
            <a:ext cx="3497400" cy="1297800"/>
          </a:xfrm>
          <a:prstGeom prst="rect">
            <a:avLst/>
          </a:prstGeom>
          <a:noFill/>
          <a:ln>
            <a:noFill/>
          </a:ln>
        </p:spPr>
        <p:txBody>
          <a:bodyPr anchorCtr="0" anchor="t" bIns="121900" lIns="121900" spcFirstLastPara="1" rIns="121900" wrap="square" tIns="121900">
            <a:normAutofit/>
          </a:bodyPr>
          <a:lstStyle>
            <a:lvl1pPr indent="-355600" lvl="0" marL="457200" algn="l">
              <a:lnSpc>
                <a:spcPct val="9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88" name="Google Shape;788;p29"/>
          <p:cNvSpPr txBox="1"/>
          <p:nvPr>
            <p:ph idx="7" type="body"/>
          </p:nvPr>
        </p:nvSpPr>
        <p:spPr>
          <a:xfrm>
            <a:off x="5168563" y="4982602"/>
            <a:ext cx="3497400" cy="1297800"/>
          </a:xfrm>
          <a:prstGeom prst="rect">
            <a:avLst/>
          </a:prstGeom>
          <a:noFill/>
          <a:ln>
            <a:noFill/>
          </a:ln>
        </p:spPr>
        <p:txBody>
          <a:bodyPr anchorCtr="0" anchor="t" bIns="121900" lIns="121900" spcFirstLastPara="1" rIns="121900" wrap="square" tIns="121900">
            <a:normAutofit/>
          </a:bodyPr>
          <a:lstStyle>
            <a:lvl1pPr indent="-355600" lvl="0" marL="457200" algn="l">
              <a:lnSpc>
                <a:spcPct val="9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89" name="Google Shape;789;p29"/>
          <p:cNvSpPr txBox="1"/>
          <p:nvPr>
            <p:ph idx="8" type="subTitle"/>
          </p:nvPr>
        </p:nvSpPr>
        <p:spPr>
          <a:xfrm>
            <a:off x="5168525" y="4418146"/>
            <a:ext cx="3497400" cy="717000"/>
          </a:xfrm>
          <a:prstGeom prst="rect">
            <a:avLst/>
          </a:prstGeom>
          <a:noFill/>
          <a:ln>
            <a:noFill/>
          </a:ln>
        </p:spPr>
        <p:txBody>
          <a:bodyPr anchorCtr="0" anchor="t" bIns="121900" lIns="121900" spcFirstLastPara="1" rIns="121900" wrap="square" tIns="121900">
            <a:normAutofit/>
          </a:bodyPr>
          <a:lstStyle>
            <a:lvl1pPr lvl="0" algn="l">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algn="ctr">
              <a:lnSpc>
                <a:spcPct val="100000"/>
              </a:lnSpc>
              <a:spcBef>
                <a:spcPts val="0"/>
              </a:spcBef>
              <a:spcAft>
                <a:spcPts val="0"/>
              </a:spcAft>
              <a:buSzPts val="2200"/>
              <a:buNone/>
              <a:defRPr/>
            </a:lvl2pPr>
            <a:lvl3pPr lvl="2" algn="ctr">
              <a:lnSpc>
                <a:spcPct val="100000"/>
              </a:lnSpc>
              <a:spcBef>
                <a:spcPts val="0"/>
              </a:spcBef>
              <a:spcAft>
                <a:spcPts val="0"/>
              </a:spcAft>
              <a:buSzPts val="2200"/>
              <a:buNone/>
              <a:defRPr/>
            </a:lvl3pPr>
            <a:lvl4pPr lvl="3" algn="ctr">
              <a:lnSpc>
                <a:spcPct val="100000"/>
              </a:lnSpc>
              <a:spcBef>
                <a:spcPts val="0"/>
              </a:spcBef>
              <a:spcAft>
                <a:spcPts val="0"/>
              </a:spcAft>
              <a:buSzPts val="2200"/>
              <a:buNone/>
              <a:defRPr/>
            </a:lvl4pPr>
            <a:lvl5pPr lvl="4" algn="ctr">
              <a:lnSpc>
                <a:spcPct val="100000"/>
              </a:lnSpc>
              <a:spcBef>
                <a:spcPts val="0"/>
              </a:spcBef>
              <a:spcAft>
                <a:spcPts val="0"/>
              </a:spcAft>
              <a:buSzPts val="2200"/>
              <a:buNone/>
              <a:defRPr/>
            </a:lvl5pPr>
            <a:lvl6pPr lvl="5" algn="ctr">
              <a:lnSpc>
                <a:spcPct val="100000"/>
              </a:lnSpc>
              <a:spcBef>
                <a:spcPts val="0"/>
              </a:spcBef>
              <a:spcAft>
                <a:spcPts val="0"/>
              </a:spcAft>
              <a:buSzPts val="2200"/>
              <a:buNone/>
              <a:defRPr/>
            </a:lvl6pPr>
            <a:lvl7pPr lvl="6" algn="ctr">
              <a:lnSpc>
                <a:spcPct val="100000"/>
              </a:lnSpc>
              <a:spcBef>
                <a:spcPts val="0"/>
              </a:spcBef>
              <a:spcAft>
                <a:spcPts val="0"/>
              </a:spcAft>
              <a:buSzPts val="2200"/>
              <a:buNone/>
              <a:defRPr/>
            </a:lvl7pPr>
            <a:lvl8pPr lvl="7" algn="ctr">
              <a:lnSpc>
                <a:spcPct val="100000"/>
              </a:lnSpc>
              <a:spcBef>
                <a:spcPts val="0"/>
              </a:spcBef>
              <a:spcAft>
                <a:spcPts val="0"/>
              </a:spcAft>
              <a:buSzPts val="2200"/>
              <a:buNone/>
              <a:defRPr/>
            </a:lvl8pPr>
            <a:lvl9pPr lvl="8" algn="ctr">
              <a:lnSpc>
                <a:spcPct val="100000"/>
              </a:lnSpc>
              <a:spcBef>
                <a:spcPts val="0"/>
              </a:spcBef>
              <a:spcAft>
                <a:spcPts val="0"/>
              </a:spcAft>
              <a:buSzPts val="2200"/>
              <a:buNone/>
              <a:defRPr/>
            </a:lvl9pPr>
          </a:lstStyle>
          <a:p/>
        </p:txBody>
      </p:sp>
      <p:sp>
        <p:nvSpPr>
          <p:cNvPr id="790" name="Google Shape;790;p29"/>
          <p:cNvSpPr/>
          <p:nvPr/>
        </p:nvSpPr>
        <p:spPr>
          <a:xfrm>
            <a:off x="8757462" y="5481679"/>
            <a:ext cx="1110354" cy="1110357"/>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9"/>
          <p:cNvSpPr/>
          <p:nvPr/>
        </p:nvSpPr>
        <p:spPr>
          <a:xfrm>
            <a:off x="8547825" y="692699"/>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 name="Google Shape;792;p29"/>
          <p:cNvGrpSpPr/>
          <p:nvPr/>
        </p:nvGrpSpPr>
        <p:grpSpPr>
          <a:xfrm>
            <a:off x="9036829" y="2270073"/>
            <a:ext cx="2597892" cy="2597879"/>
            <a:chOff x="4616075" y="1332525"/>
            <a:chExt cx="1915567" cy="1881022"/>
          </a:xfrm>
        </p:grpSpPr>
        <p:sp>
          <p:nvSpPr>
            <p:cNvPr id="793" name="Google Shape;793;p29"/>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9"/>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9"/>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9"/>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9"/>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9"/>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9"/>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9"/>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9"/>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9"/>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9"/>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9"/>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9"/>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9"/>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29"/>
          <p:cNvGrpSpPr/>
          <p:nvPr/>
        </p:nvGrpSpPr>
        <p:grpSpPr>
          <a:xfrm>
            <a:off x="8677798" y="2763882"/>
            <a:ext cx="891613" cy="650098"/>
            <a:chOff x="4468725" y="937901"/>
            <a:chExt cx="656322" cy="478541"/>
          </a:xfrm>
        </p:grpSpPr>
        <p:sp>
          <p:nvSpPr>
            <p:cNvPr id="808" name="Google Shape;808;p29"/>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9"/>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9"/>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29"/>
          <p:cNvGrpSpPr/>
          <p:nvPr/>
        </p:nvGrpSpPr>
        <p:grpSpPr>
          <a:xfrm>
            <a:off x="10762215" y="5395121"/>
            <a:ext cx="712775" cy="873752"/>
            <a:chOff x="6197557" y="3002680"/>
            <a:chExt cx="524678" cy="643174"/>
          </a:xfrm>
        </p:grpSpPr>
        <p:sp>
          <p:nvSpPr>
            <p:cNvPr id="812" name="Google Shape;812;p29"/>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9"/>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9"/>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 name="Google Shape;815;p29"/>
          <p:cNvGrpSpPr/>
          <p:nvPr/>
        </p:nvGrpSpPr>
        <p:grpSpPr>
          <a:xfrm>
            <a:off x="9655154" y="2846854"/>
            <a:ext cx="2286686" cy="2289822"/>
            <a:chOff x="4593392" y="1441589"/>
            <a:chExt cx="1683243" cy="1685552"/>
          </a:xfrm>
        </p:grpSpPr>
        <p:sp>
          <p:nvSpPr>
            <p:cNvPr id="816" name="Google Shape;816;p29"/>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9"/>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9"/>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 name="Google Shape;819;p29"/>
          <p:cNvGrpSpPr/>
          <p:nvPr/>
        </p:nvGrpSpPr>
        <p:grpSpPr>
          <a:xfrm rot="-2440826">
            <a:off x="9874938" y="740536"/>
            <a:ext cx="1847135" cy="1054707"/>
            <a:chOff x="6220591" y="624724"/>
            <a:chExt cx="1359724" cy="776397"/>
          </a:xfrm>
        </p:grpSpPr>
        <p:sp>
          <p:nvSpPr>
            <p:cNvPr id="820" name="Google Shape;820;p29"/>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9"/>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9"/>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3" name="Google Shape;823;p29"/>
          <p:cNvSpPr/>
          <p:nvPr/>
        </p:nvSpPr>
        <p:spPr>
          <a:xfrm>
            <a:off x="9618322" y="5733278"/>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9"/>
          <p:cNvSpPr/>
          <p:nvPr/>
        </p:nvSpPr>
        <p:spPr>
          <a:xfrm>
            <a:off x="9478813" y="572709"/>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5" name="Shape 825"/>
        <p:cNvGrpSpPr/>
        <p:nvPr/>
      </p:nvGrpSpPr>
      <p:grpSpPr>
        <a:xfrm>
          <a:off x="0" y="0"/>
          <a:ext cx="0" cy="0"/>
          <a:chOff x="0" y="0"/>
          <a:chExt cx="0" cy="0"/>
        </a:xfrm>
      </p:grpSpPr>
      <p:sp>
        <p:nvSpPr>
          <p:cNvPr id="826" name="Google Shape;826;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7" name="Google Shape;827;p30"/>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0"/>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0"/>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0" name="Google Shape;830;p30"/>
          <p:cNvGrpSpPr/>
          <p:nvPr/>
        </p:nvGrpSpPr>
        <p:grpSpPr>
          <a:xfrm flipH="1">
            <a:off x="11521662" y="4785464"/>
            <a:ext cx="770785" cy="561999"/>
            <a:chOff x="4468725" y="937901"/>
            <a:chExt cx="656322" cy="478541"/>
          </a:xfrm>
        </p:grpSpPr>
        <p:sp>
          <p:nvSpPr>
            <p:cNvPr id="831" name="Google Shape;831;p30"/>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0"/>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0"/>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30"/>
          <p:cNvGrpSpPr/>
          <p:nvPr/>
        </p:nvGrpSpPr>
        <p:grpSpPr>
          <a:xfrm flipH="1">
            <a:off x="10315653" y="5347468"/>
            <a:ext cx="1976801" cy="1979512"/>
            <a:chOff x="4593392" y="1441589"/>
            <a:chExt cx="1683243" cy="1685552"/>
          </a:xfrm>
        </p:grpSpPr>
        <p:sp>
          <p:nvSpPr>
            <p:cNvPr id="835" name="Google Shape;835;p30"/>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0"/>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0"/>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8" name="Google Shape;838;p30"/>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0"/>
          <p:cNvSpPr txBox="1"/>
          <p:nvPr>
            <p:ph type="title"/>
          </p:nvPr>
        </p:nvSpPr>
        <p:spPr>
          <a:xfrm>
            <a:off x="1023125" y="877838"/>
            <a:ext cx="10145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840" name="Google Shape;840;p30"/>
          <p:cNvSpPr txBox="1"/>
          <p:nvPr>
            <p:ph idx="1" type="body"/>
          </p:nvPr>
        </p:nvSpPr>
        <p:spPr>
          <a:xfrm>
            <a:off x="1023113" y="2133550"/>
            <a:ext cx="4762800" cy="3846600"/>
          </a:xfrm>
          <a:prstGeom prst="rect">
            <a:avLst/>
          </a:prstGeom>
          <a:noFill/>
          <a:ln>
            <a:noFill/>
          </a:ln>
        </p:spPr>
        <p:txBody>
          <a:bodyPr anchorCtr="0" anchor="t" bIns="121900" lIns="121900" spcFirstLastPara="1" rIns="121900" wrap="square" tIns="121900">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841" name="Google Shape;841;p30"/>
          <p:cNvSpPr txBox="1"/>
          <p:nvPr>
            <p:ph idx="2" type="body"/>
          </p:nvPr>
        </p:nvSpPr>
        <p:spPr>
          <a:xfrm>
            <a:off x="6406088" y="2133550"/>
            <a:ext cx="4762800" cy="3846600"/>
          </a:xfrm>
          <a:prstGeom prst="rect">
            <a:avLst/>
          </a:prstGeom>
          <a:noFill/>
          <a:ln>
            <a:noFill/>
          </a:ln>
        </p:spPr>
        <p:txBody>
          <a:bodyPr anchorCtr="0" anchor="t" bIns="121900" lIns="121900" spcFirstLastPara="1" rIns="121900" wrap="square" tIns="121900">
            <a:normAutofit/>
          </a:bodyPr>
          <a:lstStyle>
            <a:lvl1pPr indent="-368300" lvl="0" marL="457200" algn="l">
              <a:lnSpc>
                <a:spcPct val="115000"/>
              </a:lnSpc>
              <a:spcBef>
                <a:spcPts val="0"/>
              </a:spcBef>
              <a:spcAft>
                <a:spcPts val="0"/>
              </a:spcAft>
              <a:buSzPts val="2200"/>
              <a:buChar char="●"/>
              <a:defRPr sz="2200"/>
            </a:lvl1pPr>
            <a:lvl2pPr indent="-368300" lvl="1" marL="914400" algn="l">
              <a:lnSpc>
                <a:spcPct val="115000"/>
              </a:lnSpc>
              <a:spcBef>
                <a:spcPts val="0"/>
              </a:spcBef>
              <a:spcAft>
                <a:spcPts val="0"/>
              </a:spcAft>
              <a:buSzPts val="2200"/>
              <a:buChar char="○"/>
              <a:defRPr sz="2200"/>
            </a:lvl2pPr>
            <a:lvl3pPr indent="-368300" lvl="2" marL="1371600" algn="l">
              <a:lnSpc>
                <a:spcPct val="115000"/>
              </a:lnSpc>
              <a:spcBef>
                <a:spcPts val="0"/>
              </a:spcBef>
              <a:spcAft>
                <a:spcPts val="0"/>
              </a:spcAft>
              <a:buSzPts val="2200"/>
              <a:buChar char="■"/>
              <a:defRPr sz="2200"/>
            </a:lvl3pPr>
            <a:lvl4pPr indent="-368300" lvl="3" marL="1828800" algn="l">
              <a:lnSpc>
                <a:spcPct val="115000"/>
              </a:lnSpc>
              <a:spcBef>
                <a:spcPts val="0"/>
              </a:spcBef>
              <a:spcAft>
                <a:spcPts val="0"/>
              </a:spcAft>
              <a:buSzPts val="2200"/>
              <a:buChar char="●"/>
              <a:defRPr sz="2200"/>
            </a:lvl4pPr>
            <a:lvl5pPr indent="-368300" lvl="4" marL="2286000" algn="l">
              <a:lnSpc>
                <a:spcPct val="115000"/>
              </a:lnSpc>
              <a:spcBef>
                <a:spcPts val="0"/>
              </a:spcBef>
              <a:spcAft>
                <a:spcPts val="0"/>
              </a:spcAft>
              <a:buSzPts val="2200"/>
              <a:buChar char="○"/>
              <a:defRPr sz="2200"/>
            </a:lvl5pPr>
            <a:lvl6pPr indent="-368300" lvl="5" marL="2743200" algn="l">
              <a:lnSpc>
                <a:spcPct val="115000"/>
              </a:lnSpc>
              <a:spcBef>
                <a:spcPts val="0"/>
              </a:spcBef>
              <a:spcAft>
                <a:spcPts val="0"/>
              </a:spcAft>
              <a:buSzPts val="2200"/>
              <a:buChar char="■"/>
              <a:defRPr sz="2200"/>
            </a:lvl6pPr>
            <a:lvl7pPr indent="-368300" lvl="6" marL="3200400" algn="l">
              <a:lnSpc>
                <a:spcPct val="115000"/>
              </a:lnSpc>
              <a:spcBef>
                <a:spcPts val="0"/>
              </a:spcBef>
              <a:spcAft>
                <a:spcPts val="0"/>
              </a:spcAft>
              <a:buSzPts val="2200"/>
              <a:buChar char="●"/>
              <a:defRPr sz="2200"/>
            </a:lvl7pPr>
            <a:lvl8pPr indent="-368300" lvl="7" marL="3657600" algn="l">
              <a:lnSpc>
                <a:spcPct val="115000"/>
              </a:lnSpc>
              <a:spcBef>
                <a:spcPts val="0"/>
              </a:spcBef>
              <a:spcAft>
                <a:spcPts val="0"/>
              </a:spcAft>
              <a:buSzPts val="2200"/>
              <a:buChar char="○"/>
              <a:defRPr sz="2200"/>
            </a:lvl8pPr>
            <a:lvl9pPr indent="-368300" lvl="8" marL="4114800" algn="l">
              <a:lnSpc>
                <a:spcPct val="115000"/>
              </a:lnSpc>
              <a:spcBef>
                <a:spcPts val="0"/>
              </a:spcBef>
              <a:spcAft>
                <a:spcPts val="0"/>
              </a:spcAft>
              <a:buSzPts val="2200"/>
              <a:buChar char="■"/>
              <a:defRPr sz="2200"/>
            </a:lvl9pPr>
          </a:lstStyle>
          <a:p/>
        </p:txBody>
      </p:sp>
      <p:sp>
        <p:nvSpPr>
          <p:cNvPr id="842" name="Google Shape;842;p30"/>
          <p:cNvSpPr txBox="1"/>
          <p:nvPr>
            <p:ph idx="3"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843" name="Shape 843"/>
        <p:cNvGrpSpPr/>
        <p:nvPr/>
      </p:nvGrpSpPr>
      <p:grpSpPr>
        <a:xfrm>
          <a:off x="0" y="0"/>
          <a:ext cx="0" cy="0"/>
          <a:chOff x="0" y="0"/>
          <a:chExt cx="0" cy="0"/>
        </a:xfrm>
      </p:grpSpPr>
      <p:sp>
        <p:nvSpPr>
          <p:cNvPr id="844" name="Google Shape;844;p31"/>
          <p:cNvSpPr txBox="1"/>
          <p:nvPr>
            <p:ph type="title"/>
          </p:nvPr>
        </p:nvSpPr>
        <p:spPr>
          <a:xfrm>
            <a:off x="659700" y="603600"/>
            <a:ext cx="10872600" cy="861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845" name="Google Shape;845;p31"/>
          <p:cNvSpPr txBox="1"/>
          <p:nvPr>
            <p:ph idx="1" type="body"/>
          </p:nvPr>
        </p:nvSpPr>
        <p:spPr>
          <a:xfrm>
            <a:off x="659650" y="3826963"/>
            <a:ext cx="3315000" cy="2423100"/>
          </a:xfrm>
          <a:prstGeom prst="rect">
            <a:avLst/>
          </a:prstGeom>
          <a:noFill/>
          <a:ln>
            <a:noFill/>
          </a:ln>
        </p:spPr>
        <p:txBody>
          <a:bodyPr anchorCtr="0" anchor="t" bIns="121900" lIns="121900" spcFirstLastPara="1" rIns="121900" wrap="square" tIns="121900">
            <a:normAutofit/>
          </a:bodyPr>
          <a:lstStyle>
            <a:lvl1pPr indent="-349250" lvl="0" marL="457200" algn="ctr">
              <a:lnSpc>
                <a:spcPct val="115000"/>
              </a:lnSpc>
              <a:spcBef>
                <a:spcPts val="0"/>
              </a:spcBef>
              <a:spcAft>
                <a:spcPts val="0"/>
              </a:spcAft>
              <a:buSzPts val="1900"/>
              <a:buChar char="●"/>
              <a:defRPr sz="20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46" name="Google Shape;846;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31"/>
          <p:cNvSpPr txBox="1"/>
          <p:nvPr>
            <p:ph idx="2" type="subTitle"/>
          </p:nvPr>
        </p:nvSpPr>
        <p:spPr>
          <a:xfrm>
            <a:off x="659663" y="3193600"/>
            <a:ext cx="3315000" cy="6333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48" name="Google Shape;848;p31"/>
          <p:cNvSpPr txBox="1"/>
          <p:nvPr>
            <p:ph idx="3" type="body"/>
          </p:nvPr>
        </p:nvSpPr>
        <p:spPr>
          <a:xfrm>
            <a:off x="4438488" y="3826975"/>
            <a:ext cx="3315000" cy="2423100"/>
          </a:xfrm>
          <a:prstGeom prst="rect">
            <a:avLst/>
          </a:prstGeom>
          <a:noFill/>
          <a:ln>
            <a:noFill/>
          </a:ln>
        </p:spPr>
        <p:txBody>
          <a:bodyPr anchorCtr="0" anchor="t" bIns="121900" lIns="121900" spcFirstLastPara="1" rIns="121900" wrap="square" tIns="121900">
            <a:normAutofit/>
          </a:bodyPr>
          <a:lstStyle>
            <a:lvl1pPr indent="-349250" lvl="0" marL="457200" algn="ctr">
              <a:lnSpc>
                <a:spcPct val="115000"/>
              </a:lnSpc>
              <a:spcBef>
                <a:spcPts val="0"/>
              </a:spcBef>
              <a:spcAft>
                <a:spcPts val="0"/>
              </a:spcAft>
              <a:buSzPts val="1900"/>
              <a:buChar char="●"/>
              <a:defRPr sz="20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49" name="Google Shape;849;p31"/>
          <p:cNvSpPr txBox="1"/>
          <p:nvPr>
            <p:ph idx="4" type="subTitle"/>
          </p:nvPr>
        </p:nvSpPr>
        <p:spPr>
          <a:xfrm>
            <a:off x="4438500" y="3193605"/>
            <a:ext cx="3315000" cy="6333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50" name="Google Shape;850;p31"/>
          <p:cNvSpPr txBox="1"/>
          <p:nvPr>
            <p:ph idx="5" type="body"/>
          </p:nvPr>
        </p:nvSpPr>
        <p:spPr>
          <a:xfrm>
            <a:off x="8217327" y="3826963"/>
            <a:ext cx="3315000" cy="2423100"/>
          </a:xfrm>
          <a:prstGeom prst="rect">
            <a:avLst/>
          </a:prstGeom>
          <a:noFill/>
          <a:ln>
            <a:noFill/>
          </a:ln>
        </p:spPr>
        <p:txBody>
          <a:bodyPr anchorCtr="0" anchor="t" bIns="121900" lIns="121900" spcFirstLastPara="1" rIns="121900" wrap="square" tIns="121900">
            <a:normAutofit/>
          </a:bodyPr>
          <a:lstStyle>
            <a:lvl1pPr indent="-349250" lvl="0" marL="457200" algn="ctr">
              <a:lnSpc>
                <a:spcPct val="115000"/>
              </a:lnSpc>
              <a:spcBef>
                <a:spcPts val="0"/>
              </a:spcBef>
              <a:spcAft>
                <a:spcPts val="0"/>
              </a:spcAft>
              <a:buSzPts val="1900"/>
              <a:buChar char="●"/>
              <a:defRPr sz="20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51" name="Google Shape;851;p31"/>
          <p:cNvSpPr txBox="1"/>
          <p:nvPr>
            <p:ph idx="6" type="subTitle"/>
          </p:nvPr>
        </p:nvSpPr>
        <p:spPr>
          <a:xfrm>
            <a:off x="8217338" y="3193600"/>
            <a:ext cx="3315000" cy="6333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52" name="Google Shape;852;p31"/>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1"/>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1"/>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1"/>
          <p:cNvSpPr/>
          <p:nvPr/>
        </p:nvSpPr>
        <p:spPr>
          <a:xfrm flipH="1">
            <a:off x="159222" y="617202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4"/>
          <p:cNvSpPr txBox="1"/>
          <p:nvPr>
            <p:ph type="title"/>
          </p:nvPr>
        </p:nvSpPr>
        <p:spPr>
          <a:xfrm>
            <a:off x="1373700" y="1020577"/>
            <a:ext cx="9444600" cy="8874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03" name="Google Shape;103;p4"/>
          <p:cNvSpPr txBox="1"/>
          <p:nvPr>
            <p:ph idx="1" type="body"/>
          </p:nvPr>
        </p:nvSpPr>
        <p:spPr>
          <a:xfrm>
            <a:off x="1373700" y="2192426"/>
            <a:ext cx="9444600" cy="3541500"/>
          </a:xfrm>
          <a:prstGeom prst="rect">
            <a:avLst/>
          </a:prstGeom>
        </p:spPr>
        <p:txBody>
          <a:bodyPr anchorCtr="0" anchor="t" bIns="121900" lIns="121900" spcFirstLastPara="1" rIns="121900" wrap="square" tIns="121900">
            <a:normAutofit/>
          </a:bodyPr>
          <a:lstStyle>
            <a:lvl1pPr indent="-368300" lvl="0" marL="457200">
              <a:spcBef>
                <a:spcPts val="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104" name="Google Shape;104;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4"/>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07" name="Google Shape;107;p4"/>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108" name="Google Shape;108;p4"/>
          <p:cNvGrpSpPr/>
          <p:nvPr/>
        </p:nvGrpSpPr>
        <p:grpSpPr>
          <a:xfrm flipH="1">
            <a:off x="11521659" y="4785465"/>
            <a:ext cx="770785" cy="561999"/>
            <a:chOff x="4468725" y="937901"/>
            <a:chExt cx="656322" cy="478541"/>
          </a:xfrm>
        </p:grpSpPr>
        <p:sp>
          <p:nvSpPr>
            <p:cNvPr id="109" name="Google Shape;109;p4"/>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2" name="Google Shape;112;p4"/>
          <p:cNvGrpSpPr/>
          <p:nvPr/>
        </p:nvGrpSpPr>
        <p:grpSpPr>
          <a:xfrm flipH="1">
            <a:off x="10315651" y="5347469"/>
            <a:ext cx="1976801" cy="1979513"/>
            <a:chOff x="4593392" y="1441589"/>
            <a:chExt cx="1683243" cy="1685552"/>
          </a:xfrm>
        </p:grpSpPr>
        <p:sp>
          <p:nvSpPr>
            <p:cNvPr id="113" name="Google Shape;113;p4"/>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6" name="Google Shape;116;p4"/>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856" name="Shape 856"/>
        <p:cNvGrpSpPr/>
        <p:nvPr/>
      </p:nvGrpSpPr>
      <p:grpSpPr>
        <a:xfrm>
          <a:off x="0" y="0"/>
          <a:ext cx="0" cy="0"/>
          <a:chOff x="0" y="0"/>
          <a:chExt cx="0" cy="0"/>
        </a:xfrm>
      </p:grpSpPr>
      <p:sp>
        <p:nvSpPr>
          <p:cNvPr id="857" name="Google Shape;857;p32"/>
          <p:cNvSpPr txBox="1"/>
          <p:nvPr>
            <p:ph type="title"/>
          </p:nvPr>
        </p:nvSpPr>
        <p:spPr>
          <a:xfrm>
            <a:off x="1160550" y="1060800"/>
            <a:ext cx="102645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858" name="Google Shape;858;p32"/>
          <p:cNvSpPr txBox="1"/>
          <p:nvPr>
            <p:ph idx="1" type="body"/>
          </p:nvPr>
        </p:nvSpPr>
        <p:spPr>
          <a:xfrm>
            <a:off x="1160550" y="4961940"/>
            <a:ext cx="2723100" cy="885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59" name="Google Shape;859;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p32"/>
          <p:cNvSpPr txBox="1"/>
          <p:nvPr>
            <p:ph idx="2" type="subTitle"/>
          </p:nvPr>
        </p:nvSpPr>
        <p:spPr>
          <a:xfrm>
            <a:off x="1160550" y="297992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1" name="Google Shape;861;p32"/>
          <p:cNvSpPr txBox="1"/>
          <p:nvPr>
            <p:ph idx="3" type="body"/>
          </p:nvPr>
        </p:nvSpPr>
        <p:spPr>
          <a:xfrm>
            <a:off x="4455010" y="4961939"/>
            <a:ext cx="2723100" cy="885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62" name="Google Shape;862;p32"/>
          <p:cNvSpPr txBox="1"/>
          <p:nvPr>
            <p:ph idx="4" type="subTitle"/>
          </p:nvPr>
        </p:nvSpPr>
        <p:spPr>
          <a:xfrm>
            <a:off x="4455006" y="297993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3" name="Google Shape;863;p32"/>
          <p:cNvSpPr txBox="1"/>
          <p:nvPr>
            <p:ph idx="5" type="body"/>
          </p:nvPr>
        </p:nvSpPr>
        <p:spPr>
          <a:xfrm>
            <a:off x="7749486" y="4961955"/>
            <a:ext cx="2723100" cy="885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ctr">
              <a:lnSpc>
                <a:spcPct val="115000"/>
              </a:lnSpc>
              <a:spcBef>
                <a:spcPts val="0"/>
              </a:spcBef>
              <a:spcAft>
                <a:spcPts val="0"/>
              </a:spcAft>
              <a:buSzPts val="1600"/>
              <a:buChar char="○"/>
              <a:defRPr sz="1600"/>
            </a:lvl2pPr>
            <a:lvl3pPr indent="-330200" lvl="2" marL="1371600" algn="ctr">
              <a:lnSpc>
                <a:spcPct val="115000"/>
              </a:lnSpc>
              <a:spcBef>
                <a:spcPts val="0"/>
              </a:spcBef>
              <a:spcAft>
                <a:spcPts val="0"/>
              </a:spcAft>
              <a:buSzPts val="1600"/>
              <a:buChar char="■"/>
              <a:defRPr sz="1600"/>
            </a:lvl3pPr>
            <a:lvl4pPr indent="-330200" lvl="3" marL="1828800" algn="ctr">
              <a:lnSpc>
                <a:spcPct val="115000"/>
              </a:lnSpc>
              <a:spcBef>
                <a:spcPts val="0"/>
              </a:spcBef>
              <a:spcAft>
                <a:spcPts val="0"/>
              </a:spcAft>
              <a:buSzPts val="1600"/>
              <a:buChar char="●"/>
              <a:defRPr sz="1600"/>
            </a:lvl4pPr>
            <a:lvl5pPr indent="-330200" lvl="4" marL="2286000" algn="ctr">
              <a:lnSpc>
                <a:spcPct val="115000"/>
              </a:lnSpc>
              <a:spcBef>
                <a:spcPts val="0"/>
              </a:spcBef>
              <a:spcAft>
                <a:spcPts val="0"/>
              </a:spcAft>
              <a:buSzPts val="1600"/>
              <a:buChar char="○"/>
              <a:defRPr sz="1600"/>
            </a:lvl5pPr>
            <a:lvl6pPr indent="-330200" lvl="5" marL="2743200" algn="ctr">
              <a:lnSpc>
                <a:spcPct val="115000"/>
              </a:lnSpc>
              <a:spcBef>
                <a:spcPts val="0"/>
              </a:spcBef>
              <a:spcAft>
                <a:spcPts val="0"/>
              </a:spcAft>
              <a:buSzPts val="1600"/>
              <a:buChar char="■"/>
              <a:defRPr sz="1600"/>
            </a:lvl6pPr>
            <a:lvl7pPr indent="-330200" lvl="6" marL="3200400" algn="ctr">
              <a:lnSpc>
                <a:spcPct val="115000"/>
              </a:lnSpc>
              <a:spcBef>
                <a:spcPts val="0"/>
              </a:spcBef>
              <a:spcAft>
                <a:spcPts val="0"/>
              </a:spcAft>
              <a:buSzPts val="1600"/>
              <a:buChar char="●"/>
              <a:defRPr sz="1600"/>
            </a:lvl7pPr>
            <a:lvl8pPr indent="-330200" lvl="7" marL="3657600" algn="ctr">
              <a:lnSpc>
                <a:spcPct val="115000"/>
              </a:lnSpc>
              <a:spcBef>
                <a:spcPts val="0"/>
              </a:spcBef>
              <a:spcAft>
                <a:spcPts val="0"/>
              </a:spcAft>
              <a:buSzPts val="1600"/>
              <a:buChar char="○"/>
              <a:defRPr sz="1600"/>
            </a:lvl8pPr>
            <a:lvl9pPr indent="-330200" lvl="8" marL="4114800" algn="ctr">
              <a:lnSpc>
                <a:spcPct val="115000"/>
              </a:lnSpc>
              <a:spcBef>
                <a:spcPts val="0"/>
              </a:spcBef>
              <a:spcAft>
                <a:spcPts val="0"/>
              </a:spcAft>
              <a:buSzPts val="1600"/>
              <a:buChar char="■"/>
              <a:defRPr sz="1600"/>
            </a:lvl9pPr>
          </a:lstStyle>
          <a:p/>
        </p:txBody>
      </p:sp>
      <p:sp>
        <p:nvSpPr>
          <p:cNvPr id="864" name="Google Shape;864;p32"/>
          <p:cNvSpPr txBox="1"/>
          <p:nvPr>
            <p:ph idx="6" type="subTitle"/>
          </p:nvPr>
        </p:nvSpPr>
        <p:spPr>
          <a:xfrm>
            <a:off x="7749462" y="297992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5" name="Google Shape;865;p32"/>
          <p:cNvSpPr txBox="1"/>
          <p:nvPr>
            <p:ph idx="7" type="subTitle"/>
          </p:nvPr>
        </p:nvSpPr>
        <p:spPr>
          <a:xfrm>
            <a:off x="1160550" y="4507450"/>
            <a:ext cx="2723100" cy="530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2800"/>
              <a:buNone/>
              <a:defRPr b="1" sz="24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6" name="Google Shape;866;p32"/>
          <p:cNvSpPr txBox="1"/>
          <p:nvPr>
            <p:ph idx="8" type="subTitle"/>
          </p:nvPr>
        </p:nvSpPr>
        <p:spPr>
          <a:xfrm>
            <a:off x="4454989" y="4507438"/>
            <a:ext cx="2723100" cy="530700"/>
          </a:xfrm>
          <a:prstGeom prst="rect">
            <a:avLst/>
          </a:prstGeom>
          <a:noFill/>
          <a:ln>
            <a:noFill/>
          </a:ln>
        </p:spPr>
        <p:txBody>
          <a:bodyPr anchorCtr="0" anchor="b" bIns="121900" lIns="121900" spcFirstLastPara="1" rIns="121900" wrap="square" tIns="121900">
            <a:normAutofit/>
          </a:bodyPr>
          <a:lstStyle>
            <a:lvl1pPr lvl="0" algn="l">
              <a:lnSpc>
                <a:spcPct val="90000"/>
              </a:lnSpc>
              <a:spcBef>
                <a:spcPts val="0"/>
              </a:spcBef>
              <a:spcAft>
                <a:spcPts val="0"/>
              </a:spcAft>
              <a:buSzPts val="2800"/>
              <a:buNone/>
              <a:defRPr b="1" sz="24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7" name="Google Shape;867;p32"/>
          <p:cNvSpPr txBox="1"/>
          <p:nvPr>
            <p:ph idx="9" type="subTitle"/>
          </p:nvPr>
        </p:nvSpPr>
        <p:spPr>
          <a:xfrm>
            <a:off x="7749461" y="4507450"/>
            <a:ext cx="2723100" cy="530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2800"/>
              <a:buNone/>
              <a:defRPr b="1" sz="24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868" name="Google Shape;868;p32"/>
          <p:cNvGrpSpPr/>
          <p:nvPr/>
        </p:nvGrpSpPr>
        <p:grpSpPr>
          <a:xfrm flipH="1">
            <a:off x="10087471" y="288279"/>
            <a:ext cx="1864421" cy="1864281"/>
            <a:chOff x="4616075" y="1332525"/>
            <a:chExt cx="1915567" cy="1881022"/>
          </a:xfrm>
        </p:grpSpPr>
        <p:sp>
          <p:nvSpPr>
            <p:cNvPr id="869" name="Google Shape;869;p32"/>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2"/>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2"/>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2"/>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2"/>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2"/>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2"/>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2"/>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2"/>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2"/>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2"/>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2"/>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2"/>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2"/>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3" name="Google Shape;883;p32"/>
          <p:cNvSpPr/>
          <p:nvPr/>
        </p:nvSpPr>
        <p:spPr>
          <a:xfrm flipH="1">
            <a:off x="10696509" y="-209400"/>
            <a:ext cx="845676" cy="8456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4" name="Google Shape;884;p32"/>
          <p:cNvGrpSpPr/>
          <p:nvPr/>
        </p:nvGrpSpPr>
        <p:grpSpPr>
          <a:xfrm flipH="1">
            <a:off x="11312261" y="880241"/>
            <a:ext cx="639848" cy="466530"/>
            <a:chOff x="4468725" y="937901"/>
            <a:chExt cx="656322" cy="478541"/>
          </a:xfrm>
        </p:grpSpPr>
        <p:sp>
          <p:nvSpPr>
            <p:cNvPr id="885" name="Google Shape;885;p32"/>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2"/>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2"/>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p32"/>
          <p:cNvGrpSpPr/>
          <p:nvPr/>
        </p:nvGrpSpPr>
        <p:grpSpPr>
          <a:xfrm flipH="1">
            <a:off x="9308549" y="291850"/>
            <a:ext cx="1640994" cy="1643245"/>
            <a:chOff x="4593392" y="1441589"/>
            <a:chExt cx="1683243" cy="1685552"/>
          </a:xfrm>
        </p:grpSpPr>
        <p:sp>
          <p:nvSpPr>
            <p:cNvPr id="889" name="Google Shape;889;p32"/>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2"/>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2"/>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2" name="Google Shape;892;p32"/>
          <p:cNvSpPr/>
          <p:nvPr/>
        </p:nvSpPr>
        <p:spPr>
          <a:xfrm flipH="1">
            <a:off x="8919775" y="1257296"/>
            <a:ext cx="504259" cy="504259"/>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2"/>
          <p:cNvSpPr/>
          <p:nvPr/>
        </p:nvSpPr>
        <p:spPr>
          <a:xfrm flipH="1">
            <a:off x="11013159" y="603867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4" name="Shape 894"/>
        <p:cNvGrpSpPr/>
        <p:nvPr/>
      </p:nvGrpSpPr>
      <p:grpSpPr>
        <a:xfrm>
          <a:off x="0" y="0"/>
          <a:ext cx="0" cy="0"/>
          <a:chOff x="0" y="0"/>
          <a:chExt cx="0" cy="0"/>
        </a:xfrm>
      </p:grpSpPr>
      <p:sp>
        <p:nvSpPr>
          <p:cNvPr id="895" name="Google Shape;895;p33"/>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3"/>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3"/>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3"/>
          <p:cNvSpPr/>
          <p:nvPr/>
        </p:nvSpPr>
        <p:spPr>
          <a:xfrm flipH="1">
            <a:off x="159222" y="617202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900" name="Google Shape;900;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spTree>
      <p:nvGrpSpPr>
        <p:cNvPr id="901" name="Shape 901"/>
        <p:cNvGrpSpPr/>
        <p:nvPr/>
      </p:nvGrpSpPr>
      <p:grpSpPr>
        <a:xfrm>
          <a:off x="0" y="0"/>
          <a:ext cx="0" cy="0"/>
          <a:chOff x="0" y="0"/>
          <a:chExt cx="0" cy="0"/>
        </a:xfrm>
      </p:grpSpPr>
      <p:sp>
        <p:nvSpPr>
          <p:cNvPr id="902" name="Google Shape;902;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03" name="Google Shape;903;p34"/>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4"/>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5" name="Google Shape;905;p34"/>
          <p:cNvGrpSpPr/>
          <p:nvPr/>
        </p:nvGrpSpPr>
        <p:grpSpPr>
          <a:xfrm flipH="1">
            <a:off x="11521662" y="4785464"/>
            <a:ext cx="770785" cy="561999"/>
            <a:chOff x="4468725" y="937901"/>
            <a:chExt cx="656322" cy="478541"/>
          </a:xfrm>
        </p:grpSpPr>
        <p:sp>
          <p:nvSpPr>
            <p:cNvPr id="906" name="Google Shape;906;p34"/>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4"/>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4"/>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p34"/>
          <p:cNvGrpSpPr/>
          <p:nvPr/>
        </p:nvGrpSpPr>
        <p:grpSpPr>
          <a:xfrm flipH="1">
            <a:off x="10315653" y="5347468"/>
            <a:ext cx="1976801" cy="1979512"/>
            <a:chOff x="4593392" y="1441589"/>
            <a:chExt cx="1683243" cy="1685552"/>
          </a:xfrm>
        </p:grpSpPr>
        <p:sp>
          <p:nvSpPr>
            <p:cNvPr id="910" name="Google Shape;910;p34"/>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4"/>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4"/>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34"/>
          <p:cNvSpPr txBox="1"/>
          <p:nvPr>
            <p:ph type="title"/>
          </p:nvPr>
        </p:nvSpPr>
        <p:spPr>
          <a:xfrm>
            <a:off x="7393350" y="509800"/>
            <a:ext cx="4200000" cy="4679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3200"/>
              <a:buNone/>
              <a:defRPr sz="60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4" name="Google Shape;914;p34"/>
          <p:cNvSpPr txBox="1"/>
          <p:nvPr>
            <p:ph idx="1" type="body"/>
          </p:nvPr>
        </p:nvSpPr>
        <p:spPr>
          <a:xfrm>
            <a:off x="598650" y="5491100"/>
            <a:ext cx="9555000" cy="1062000"/>
          </a:xfrm>
          <a:prstGeom prst="rect">
            <a:avLst/>
          </a:prstGeom>
          <a:noFill/>
          <a:ln>
            <a:noFill/>
          </a:ln>
        </p:spPr>
        <p:txBody>
          <a:bodyPr anchorCtr="0" anchor="t" bIns="121900" lIns="121900" spcFirstLastPara="1" rIns="121900" wrap="square" tIns="121900">
            <a:norm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15" name="Google Shape;915;p34"/>
          <p:cNvSpPr txBox="1"/>
          <p:nvPr>
            <p:ph idx="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6" name="Google Shape;916;p34"/>
          <p:cNvSpPr/>
          <p:nvPr>
            <p:ph idx="3" type="pic"/>
          </p:nvPr>
        </p:nvSpPr>
        <p:spPr>
          <a:xfrm>
            <a:off x="598650" y="509800"/>
            <a:ext cx="6469500" cy="4679400"/>
          </a:xfrm>
          <a:prstGeom prst="rect">
            <a:avLst/>
          </a:prstGeom>
          <a:noFill/>
          <a:ln cap="flat" cmpd="sng" w="28575">
            <a:solidFill>
              <a:schemeClr val="accent1"/>
            </a:solidFill>
            <a:prstDash val="solid"/>
            <a:round/>
            <a:headEnd len="sm" w="sm" type="none"/>
            <a:tailEnd len="sm" w="sm"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917" name="Shape 917"/>
        <p:cNvGrpSpPr/>
        <p:nvPr/>
      </p:nvGrpSpPr>
      <p:grpSpPr>
        <a:xfrm>
          <a:off x="0" y="0"/>
          <a:ext cx="0" cy="0"/>
          <a:chOff x="0" y="0"/>
          <a:chExt cx="0" cy="0"/>
        </a:xfrm>
      </p:grpSpPr>
      <p:sp>
        <p:nvSpPr>
          <p:cNvPr id="918" name="Google Shape;918;p35"/>
          <p:cNvSpPr txBox="1"/>
          <p:nvPr>
            <p:ph type="title"/>
          </p:nvPr>
        </p:nvSpPr>
        <p:spPr>
          <a:xfrm>
            <a:off x="636150" y="772250"/>
            <a:ext cx="5745600" cy="2332800"/>
          </a:xfrm>
          <a:prstGeom prst="rect">
            <a:avLst/>
          </a:prstGeom>
          <a:noFill/>
          <a:ln>
            <a:noFill/>
          </a:ln>
        </p:spPr>
        <p:txBody>
          <a:bodyPr anchorCtr="0" anchor="ctr" bIns="121900" lIns="121900" spcFirstLastPara="1" rIns="121900" wrap="square" tIns="121900">
            <a:normAutofit/>
          </a:bodyPr>
          <a:lstStyle>
            <a:lvl1pPr lvl="0" algn="l">
              <a:lnSpc>
                <a:spcPct val="80000"/>
              </a:lnSpc>
              <a:spcBef>
                <a:spcPts val="0"/>
              </a:spcBef>
              <a:spcAft>
                <a:spcPts val="0"/>
              </a:spcAft>
              <a:buSzPts val="3200"/>
              <a:buNone/>
              <a:defRPr sz="74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9" name="Google Shape;919;p35"/>
          <p:cNvSpPr txBox="1"/>
          <p:nvPr>
            <p:ph idx="1" type="body"/>
          </p:nvPr>
        </p:nvSpPr>
        <p:spPr>
          <a:xfrm>
            <a:off x="636150" y="2971800"/>
            <a:ext cx="5745600" cy="2724300"/>
          </a:xfrm>
          <a:prstGeom prst="rect">
            <a:avLst/>
          </a:prstGeom>
          <a:noFill/>
          <a:ln>
            <a:noFill/>
          </a:ln>
        </p:spPr>
        <p:txBody>
          <a:bodyPr anchorCtr="0" anchor="t" bIns="121900" lIns="121900" spcFirstLastPara="1" rIns="121900" wrap="square" tIns="121900">
            <a:norm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920" name="Google Shape;920;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1" name="Google Shape;921;p35"/>
          <p:cNvSpPr txBox="1"/>
          <p:nvPr>
            <p:ph idx="2" type="sldNum"/>
          </p:nvPr>
        </p:nvSpPr>
        <p:spPr>
          <a:xfrm flipH="1">
            <a:off x="20389"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35"/>
          <p:cNvSpPr/>
          <p:nvPr/>
        </p:nvSpPr>
        <p:spPr>
          <a:xfrm>
            <a:off x="247663"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5"/>
          <p:cNvSpPr/>
          <p:nvPr/>
        </p:nvSpPr>
        <p:spPr>
          <a:xfrm>
            <a:off x="1052687"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Google Shape;924;p35"/>
          <p:cNvGrpSpPr/>
          <p:nvPr/>
        </p:nvGrpSpPr>
        <p:grpSpPr>
          <a:xfrm>
            <a:off x="-167547" y="4785464"/>
            <a:ext cx="770785" cy="561999"/>
            <a:chOff x="4468725" y="937901"/>
            <a:chExt cx="656322" cy="478541"/>
          </a:xfrm>
        </p:grpSpPr>
        <p:sp>
          <p:nvSpPr>
            <p:cNvPr id="925" name="Google Shape;925;p35"/>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5"/>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5"/>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35"/>
          <p:cNvGrpSpPr/>
          <p:nvPr/>
        </p:nvGrpSpPr>
        <p:grpSpPr>
          <a:xfrm>
            <a:off x="-167553" y="5347468"/>
            <a:ext cx="1976801" cy="1979512"/>
            <a:chOff x="4593392" y="1441589"/>
            <a:chExt cx="1683243" cy="1685552"/>
          </a:xfrm>
        </p:grpSpPr>
        <p:sp>
          <p:nvSpPr>
            <p:cNvPr id="929" name="Google Shape;929;p35"/>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5"/>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5"/>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2" name="Google Shape;932;p35"/>
          <p:cNvSpPr/>
          <p:nvPr>
            <p:ph idx="3" type="pic"/>
          </p:nvPr>
        </p:nvSpPr>
        <p:spPr>
          <a:xfrm>
            <a:off x="6809375" y="320850"/>
            <a:ext cx="4984500" cy="6216300"/>
          </a:xfrm>
          <a:prstGeom prst="rect">
            <a:avLst/>
          </a:prstGeom>
          <a:noFill/>
          <a:ln cap="flat" cmpd="sng" w="28575">
            <a:solidFill>
              <a:schemeClr val="accent1"/>
            </a:solidFill>
            <a:prstDash val="solid"/>
            <a:round/>
            <a:headEnd len="sm" w="sm" type="none"/>
            <a:tailEnd len="sm" w="sm" type="none"/>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spTree>
      <p:nvGrpSpPr>
        <p:cNvPr id="933" name="Shape 933"/>
        <p:cNvGrpSpPr/>
        <p:nvPr/>
      </p:nvGrpSpPr>
      <p:grpSpPr>
        <a:xfrm>
          <a:off x="0" y="0"/>
          <a:ext cx="0" cy="0"/>
          <a:chOff x="0" y="0"/>
          <a:chExt cx="0" cy="0"/>
        </a:xfrm>
      </p:grpSpPr>
      <p:sp>
        <p:nvSpPr>
          <p:cNvPr id="934" name="Google Shape;934;p36"/>
          <p:cNvSpPr txBox="1"/>
          <p:nvPr>
            <p:ph type="title"/>
          </p:nvPr>
        </p:nvSpPr>
        <p:spPr>
          <a:xfrm>
            <a:off x="683250" y="2674975"/>
            <a:ext cx="10825500" cy="28851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48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35" name="Google Shape;935;p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6" name="Google Shape;936;p36"/>
          <p:cNvSpPr txBox="1"/>
          <p:nvPr>
            <p:ph idx="1" type="subTitle"/>
          </p:nvPr>
        </p:nvSpPr>
        <p:spPr>
          <a:xfrm>
            <a:off x="683250" y="5560063"/>
            <a:ext cx="10825500" cy="731700"/>
          </a:xfrm>
          <a:prstGeom prst="rect">
            <a:avLst/>
          </a:prstGeom>
          <a:noFill/>
          <a:ln>
            <a:noFill/>
          </a:ln>
        </p:spPr>
        <p:txBody>
          <a:bodyPr anchorCtr="0" anchor="t" bIns="121900" lIns="121900" spcFirstLastPara="1" rIns="121900" wrap="square" tIns="121900">
            <a:normAutofit/>
          </a:bodyPr>
          <a:lstStyle>
            <a:lvl1pPr lvl="0" algn="r">
              <a:lnSpc>
                <a:spcPct val="100000"/>
              </a:lnSpc>
              <a:spcBef>
                <a:spcPts val="0"/>
              </a:spcBef>
              <a:spcAft>
                <a:spcPts val="0"/>
              </a:spcAft>
              <a:buSzPts val="2200"/>
              <a:buNone/>
              <a:defRPr sz="2200"/>
            </a:lvl1pPr>
            <a:lvl2pPr lvl="1" algn="r">
              <a:lnSpc>
                <a:spcPct val="100000"/>
              </a:lnSpc>
              <a:spcBef>
                <a:spcPts val="0"/>
              </a:spcBef>
              <a:spcAft>
                <a:spcPts val="0"/>
              </a:spcAft>
              <a:buSzPts val="2200"/>
              <a:buNone/>
              <a:defRPr sz="2200"/>
            </a:lvl2pPr>
            <a:lvl3pPr lvl="2" algn="r">
              <a:lnSpc>
                <a:spcPct val="100000"/>
              </a:lnSpc>
              <a:spcBef>
                <a:spcPts val="0"/>
              </a:spcBef>
              <a:spcAft>
                <a:spcPts val="0"/>
              </a:spcAft>
              <a:buSzPts val="2200"/>
              <a:buNone/>
              <a:defRPr sz="2200"/>
            </a:lvl3pPr>
            <a:lvl4pPr lvl="3" algn="r">
              <a:lnSpc>
                <a:spcPct val="100000"/>
              </a:lnSpc>
              <a:spcBef>
                <a:spcPts val="0"/>
              </a:spcBef>
              <a:spcAft>
                <a:spcPts val="0"/>
              </a:spcAft>
              <a:buSzPts val="2200"/>
              <a:buNone/>
              <a:defRPr sz="2200"/>
            </a:lvl4pPr>
            <a:lvl5pPr lvl="4" algn="r">
              <a:lnSpc>
                <a:spcPct val="100000"/>
              </a:lnSpc>
              <a:spcBef>
                <a:spcPts val="0"/>
              </a:spcBef>
              <a:spcAft>
                <a:spcPts val="0"/>
              </a:spcAft>
              <a:buSzPts val="2200"/>
              <a:buNone/>
              <a:defRPr sz="2200"/>
            </a:lvl5pPr>
            <a:lvl6pPr lvl="5" algn="r">
              <a:lnSpc>
                <a:spcPct val="100000"/>
              </a:lnSpc>
              <a:spcBef>
                <a:spcPts val="0"/>
              </a:spcBef>
              <a:spcAft>
                <a:spcPts val="0"/>
              </a:spcAft>
              <a:buSzPts val="2200"/>
              <a:buNone/>
              <a:defRPr sz="2200"/>
            </a:lvl6pPr>
            <a:lvl7pPr lvl="6" algn="r">
              <a:lnSpc>
                <a:spcPct val="100000"/>
              </a:lnSpc>
              <a:spcBef>
                <a:spcPts val="0"/>
              </a:spcBef>
              <a:spcAft>
                <a:spcPts val="0"/>
              </a:spcAft>
              <a:buSzPts val="2200"/>
              <a:buNone/>
              <a:defRPr sz="2200"/>
            </a:lvl7pPr>
            <a:lvl8pPr lvl="7" algn="r">
              <a:lnSpc>
                <a:spcPct val="100000"/>
              </a:lnSpc>
              <a:spcBef>
                <a:spcPts val="0"/>
              </a:spcBef>
              <a:spcAft>
                <a:spcPts val="0"/>
              </a:spcAft>
              <a:buSzPts val="2200"/>
              <a:buNone/>
              <a:defRPr sz="2200"/>
            </a:lvl8pPr>
            <a:lvl9pPr lvl="8" algn="r">
              <a:lnSpc>
                <a:spcPct val="100000"/>
              </a:lnSpc>
              <a:spcBef>
                <a:spcPts val="0"/>
              </a:spcBef>
              <a:spcAft>
                <a:spcPts val="0"/>
              </a:spcAft>
              <a:buSzPts val="2200"/>
              <a:buNone/>
              <a:defRPr sz="2200"/>
            </a:lvl9pPr>
          </a:lstStyle>
          <a:p/>
        </p:txBody>
      </p:sp>
      <p:grpSp>
        <p:nvGrpSpPr>
          <p:cNvPr id="937" name="Google Shape;937;p36"/>
          <p:cNvGrpSpPr/>
          <p:nvPr/>
        </p:nvGrpSpPr>
        <p:grpSpPr>
          <a:xfrm flipH="1">
            <a:off x="9698297" y="237744"/>
            <a:ext cx="2245811" cy="2245752"/>
            <a:chOff x="4616075" y="1332525"/>
            <a:chExt cx="1915567" cy="1881022"/>
          </a:xfrm>
        </p:grpSpPr>
        <p:sp>
          <p:nvSpPr>
            <p:cNvPr id="938" name="Google Shape;938;p36"/>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6"/>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6"/>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6"/>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6"/>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6"/>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6"/>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6"/>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6"/>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6"/>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6"/>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6"/>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6"/>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6"/>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2" name="Google Shape;952;p36"/>
          <p:cNvSpPr/>
          <p:nvPr/>
        </p:nvSpPr>
        <p:spPr>
          <a:xfrm flipH="1">
            <a:off x="10430470" y="-3617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3" name="Google Shape;953;p36"/>
          <p:cNvGrpSpPr/>
          <p:nvPr/>
        </p:nvGrpSpPr>
        <p:grpSpPr>
          <a:xfrm flipH="1">
            <a:off x="11173262" y="950814"/>
            <a:ext cx="770785" cy="561999"/>
            <a:chOff x="4468725" y="937901"/>
            <a:chExt cx="656322" cy="478541"/>
          </a:xfrm>
        </p:grpSpPr>
        <p:sp>
          <p:nvSpPr>
            <p:cNvPr id="954" name="Google Shape;954;p36"/>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6"/>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6"/>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36"/>
          <p:cNvGrpSpPr/>
          <p:nvPr/>
        </p:nvGrpSpPr>
        <p:grpSpPr>
          <a:xfrm flipH="1">
            <a:off x="8759553" y="242068"/>
            <a:ext cx="1976801" cy="1979512"/>
            <a:chOff x="4593392" y="1441589"/>
            <a:chExt cx="1683243" cy="1685552"/>
          </a:xfrm>
        </p:grpSpPr>
        <p:sp>
          <p:nvSpPr>
            <p:cNvPr id="958" name="Google Shape;958;p36"/>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6"/>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6"/>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bg>
      <p:bgPr>
        <a:solidFill>
          <a:schemeClr val="dk1"/>
        </a:solidFill>
      </p:bgPr>
    </p:bg>
    <p:spTree>
      <p:nvGrpSpPr>
        <p:cNvPr id="961" name="Shape 961"/>
        <p:cNvGrpSpPr/>
        <p:nvPr/>
      </p:nvGrpSpPr>
      <p:grpSpPr>
        <a:xfrm>
          <a:off x="0" y="0"/>
          <a:ext cx="0" cy="0"/>
          <a:chOff x="0" y="0"/>
          <a:chExt cx="0" cy="0"/>
        </a:xfrm>
      </p:grpSpPr>
      <p:grpSp>
        <p:nvGrpSpPr>
          <p:cNvPr id="962" name="Google Shape;962;p37"/>
          <p:cNvGrpSpPr/>
          <p:nvPr/>
        </p:nvGrpSpPr>
        <p:grpSpPr>
          <a:xfrm flipH="1">
            <a:off x="9469697" y="466344"/>
            <a:ext cx="2245811" cy="2245752"/>
            <a:chOff x="4616075" y="1332525"/>
            <a:chExt cx="1915567" cy="1881022"/>
          </a:xfrm>
        </p:grpSpPr>
        <p:sp>
          <p:nvSpPr>
            <p:cNvPr id="963" name="Google Shape;963;p37"/>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7"/>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7"/>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7"/>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7"/>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7"/>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7"/>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7"/>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7"/>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7"/>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7"/>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7"/>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7"/>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7"/>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7" name="Google Shape;977;p37"/>
          <p:cNvSpPr/>
          <p:nvPr/>
        </p:nvSpPr>
        <p:spPr>
          <a:xfrm flipH="1">
            <a:off x="10201870" y="-133199"/>
            <a:ext cx="1019976" cy="10199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8" name="Google Shape;978;p37"/>
          <p:cNvGrpSpPr/>
          <p:nvPr/>
        </p:nvGrpSpPr>
        <p:grpSpPr>
          <a:xfrm flipH="1">
            <a:off x="10944662" y="1179414"/>
            <a:ext cx="770785" cy="561999"/>
            <a:chOff x="4468725" y="937901"/>
            <a:chExt cx="656322" cy="478541"/>
          </a:xfrm>
        </p:grpSpPr>
        <p:sp>
          <p:nvSpPr>
            <p:cNvPr id="979" name="Google Shape;979;p37"/>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7"/>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7"/>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2" name="Google Shape;982;p37"/>
          <p:cNvGrpSpPr/>
          <p:nvPr/>
        </p:nvGrpSpPr>
        <p:grpSpPr>
          <a:xfrm>
            <a:off x="8530488" y="470669"/>
            <a:ext cx="1977264" cy="1980463"/>
            <a:chOff x="8530488" y="470669"/>
            <a:chExt cx="1977264" cy="1980463"/>
          </a:xfrm>
        </p:grpSpPr>
        <p:sp>
          <p:nvSpPr>
            <p:cNvPr id="983" name="Google Shape;983;p37"/>
            <p:cNvSpPr/>
            <p:nvPr/>
          </p:nvSpPr>
          <p:spPr>
            <a:xfrm flipH="1">
              <a:off x="8530488" y="592244"/>
              <a:ext cx="1918362" cy="1858888"/>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7"/>
            <p:cNvSpPr/>
            <p:nvPr/>
          </p:nvSpPr>
          <p:spPr>
            <a:xfrm flipH="1">
              <a:off x="9275974" y="924442"/>
              <a:ext cx="770461" cy="796250"/>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7"/>
            <p:cNvSpPr/>
            <p:nvPr/>
          </p:nvSpPr>
          <p:spPr>
            <a:xfrm flipH="1">
              <a:off x="8812602" y="470669"/>
              <a:ext cx="1695150" cy="1707937"/>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6" name="Google Shape;986;p37"/>
          <p:cNvSpPr/>
          <p:nvPr/>
        </p:nvSpPr>
        <p:spPr>
          <a:xfrm flipH="1">
            <a:off x="9900616" y="4564864"/>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7"/>
          <p:cNvSpPr/>
          <p:nvPr/>
        </p:nvSpPr>
        <p:spPr>
          <a:xfrm flipH="1">
            <a:off x="10104690" y="60538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37"/>
          <p:cNvGrpSpPr/>
          <p:nvPr/>
        </p:nvGrpSpPr>
        <p:grpSpPr>
          <a:xfrm rot="-868522">
            <a:off x="9757580" y="2760223"/>
            <a:ext cx="1908525" cy="1591290"/>
            <a:chOff x="3790450" y="2922745"/>
            <a:chExt cx="1228275" cy="1024111"/>
          </a:xfrm>
        </p:grpSpPr>
        <p:sp>
          <p:nvSpPr>
            <p:cNvPr id="989" name="Google Shape;989;p37"/>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7"/>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7"/>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2" name="Google Shape;992;p37"/>
          <p:cNvSpPr/>
          <p:nvPr/>
        </p:nvSpPr>
        <p:spPr>
          <a:xfrm flipH="1">
            <a:off x="10755917" y="4564885"/>
            <a:ext cx="1148278" cy="1148278"/>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12000">
                <a:solidFill>
                  <a:schemeClr val="lt1"/>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94" name="Google Shape;994;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995" name="Shape 995"/>
        <p:cNvGrpSpPr/>
        <p:nvPr/>
      </p:nvGrpSpPr>
      <p:grpSpPr>
        <a:xfrm>
          <a:off x="0" y="0"/>
          <a:ext cx="0" cy="0"/>
          <a:chOff x="0" y="0"/>
          <a:chExt cx="0" cy="0"/>
        </a:xfrm>
      </p:grpSpPr>
      <p:sp>
        <p:nvSpPr>
          <p:cNvPr id="996" name="Google Shape;996;p38"/>
          <p:cNvSpPr/>
          <p:nvPr>
            <p:ph idx="2" type="pic"/>
          </p:nvPr>
        </p:nvSpPr>
        <p:spPr>
          <a:xfrm>
            <a:off x="18750" y="0"/>
            <a:ext cx="12192000" cy="6858000"/>
          </a:xfrm>
          <a:prstGeom prst="rect">
            <a:avLst/>
          </a:prstGeom>
          <a:noFill/>
          <a:ln>
            <a:noFill/>
          </a:ln>
        </p:spPr>
      </p:sp>
      <p:sp>
        <p:nvSpPr>
          <p:cNvPr id="997" name="Google Shape;997;p38"/>
          <p:cNvSpPr txBox="1"/>
          <p:nvPr>
            <p:ph idx="1" type="body"/>
          </p:nvPr>
        </p:nvSpPr>
        <p:spPr>
          <a:xfrm>
            <a:off x="415600" y="4991107"/>
            <a:ext cx="7998300" cy="14565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200"/>
              <a:buNone/>
              <a:defRPr sz="4900">
                <a:solidFill>
                  <a:schemeClr val="accent2"/>
                </a:solidFill>
                <a:latin typeface="Poppins ExtraBold"/>
                <a:ea typeface="Poppins ExtraBold"/>
                <a:cs typeface="Poppins ExtraBold"/>
                <a:sym typeface="Poppins ExtraBold"/>
              </a:defRPr>
            </a:lvl1pPr>
          </a:lstStyle>
          <a:p/>
        </p:txBody>
      </p:sp>
      <p:sp>
        <p:nvSpPr>
          <p:cNvPr id="998" name="Google Shape;998;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9" name="Shape 999"/>
        <p:cNvGrpSpPr/>
        <p:nvPr/>
      </p:nvGrpSpPr>
      <p:grpSpPr>
        <a:xfrm>
          <a:off x="0" y="0"/>
          <a:ext cx="0" cy="0"/>
          <a:chOff x="0" y="0"/>
          <a:chExt cx="0" cy="0"/>
        </a:xfrm>
      </p:grpSpPr>
      <p:sp>
        <p:nvSpPr>
          <p:cNvPr id="1000" name="Google Shape;1000;p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1001" name="Shape 1001"/>
        <p:cNvGrpSpPr/>
        <p:nvPr/>
      </p:nvGrpSpPr>
      <p:grpSpPr>
        <a:xfrm>
          <a:off x="0" y="0"/>
          <a:ext cx="0" cy="0"/>
          <a:chOff x="0" y="0"/>
          <a:chExt cx="0" cy="0"/>
        </a:xfrm>
      </p:grpSpPr>
      <p:sp>
        <p:nvSpPr>
          <p:cNvPr id="1002" name="Google Shape;1002;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003" name="Google Shape;1003;p40"/>
          <p:cNvGrpSpPr/>
          <p:nvPr/>
        </p:nvGrpSpPr>
        <p:grpSpPr>
          <a:xfrm>
            <a:off x="0" y="0"/>
            <a:ext cx="12192000" cy="6858000"/>
            <a:chOff x="0" y="0"/>
            <a:chExt cx="12192000" cy="6858000"/>
          </a:xfrm>
        </p:grpSpPr>
        <p:sp>
          <p:nvSpPr>
            <p:cNvPr id="1004" name="Google Shape;1004;p4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0"/>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3F3F3F"/>
                  </a:solidFill>
                  <a:latin typeface="Poppins"/>
                  <a:ea typeface="Poppins"/>
                  <a:cs typeface="Poppins"/>
                  <a:sym typeface="Poppins"/>
                </a:rPr>
                <a:t>Free </a:t>
              </a:r>
              <a:r>
                <a:rPr b="0" i="0" lang="en" sz="3600" u="none" cap="none" strike="noStrike">
                  <a:solidFill>
                    <a:srgbClr val="3F3F3F"/>
                  </a:solidFill>
                  <a:latin typeface="Poppins"/>
                  <a:ea typeface="Poppins"/>
                  <a:cs typeface="Poppins"/>
                  <a:sym typeface="Poppins"/>
                </a:rPr>
                <a:t>themes and templates for </a:t>
              </a:r>
              <a:r>
                <a:rPr b="1" i="0" lang="en" sz="3600" u="none" cap="none" strike="noStrike">
                  <a:solidFill>
                    <a:srgbClr val="3F3F3F"/>
                  </a:solidFill>
                  <a:latin typeface="Poppins"/>
                  <a:ea typeface="Poppins"/>
                  <a:cs typeface="Poppins"/>
                  <a:sym typeface="Poppins"/>
                </a:rPr>
                <a:t>Google Slides</a:t>
              </a:r>
              <a:r>
                <a:rPr b="0" i="0" lang="en" sz="3600" u="none" cap="none" strike="noStrike">
                  <a:solidFill>
                    <a:srgbClr val="3F3F3F"/>
                  </a:solidFill>
                  <a:latin typeface="Poppins"/>
                  <a:ea typeface="Poppins"/>
                  <a:cs typeface="Poppins"/>
                  <a:sym typeface="Poppins"/>
                </a:rPr>
                <a:t> or </a:t>
              </a:r>
              <a:r>
                <a:rPr b="1" i="0" lang="en" sz="3600" u="none" cap="none" strike="noStrike">
                  <a:solidFill>
                    <a:srgbClr val="3F3F3F"/>
                  </a:solidFill>
                  <a:latin typeface="Poppins"/>
                  <a:ea typeface="Poppins"/>
                  <a:cs typeface="Poppins"/>
                  <a:sym typeface="Poppins"/>
                </a:rPr>
                <a:t>PowerPoint</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CB25"/>
                  </a:solidFill>
                  <a:latin typeface="Poppins"/>
                  <a:ea typeface="Poppins"/>
                  <a:cs typeface="Poppins"/>
                  <a:sym typeface="Poppins"/>
                </a:rPr>
                <a:t>NOT to be sold as is or modified!</a:t>
              </a:r>
              <a:endParaRPr b="1" i="0" sz="3000" u="none" cap="none" strike="noStrike">
                <a:solidFill>
                  <a:srgbClr val="FFCB2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3F3F3F"/>
                  </a:solidFill>
                  <a:latin typeface="Poppins"/>
                  <a:ea typeface="Poppins"/>
                  <a:cs typeface="Poppins"/>
                  <a:sym typeface="Poppins"/>
                </a:rPr>
                <a:t>Read </a:t>
              </a:r>
              <a:r>
                <a:rPr b="0" i="0" lang="en" sz="2700" u="sng" cap="none" strike="noStrike">
                  <a:solidFill>
                    <a:schemeClr val="hlink"/>
                  </a:solidFill>
                  <a:latin typeface="Poppins"/>
                  <a:ea typeface="Poppins"/>
                  <a:cs typeface="Poppins"/>
                  <a:sym typeface="Poppins"/>
                  <a:hlinkClick r:id="rId2"/>
                </a:rPr>
                <a:t>FAQ</a:t>
              </a:r>
              <a:r>
                <a:rPr b="1" i="0" lang="en" sz="4400" u="none" cap="none" strike="noStrike">
                  <a:solidFill>
                    <a:srgbClr val="FFCB25"/>
                  </a:solidFill>
                  <a:latin typeface="Poppins"/>
                  <a:ea typeface="Poppins"/>
                  <a:cs typeface="Poppins"/>
                  <a:sym typeface="Poppins"/>
                </a:rPr>
                <a:t> </a:t>
              </a:r>
              <a:r>
                <a:rPr b="0" i="0" lang="en" sz="2700" u="none" cap="none" strike="noStrike">
                  <a:solidFill>
                    <a:srgbClr val="3F3F3F"/>
                  </a:solidFill>
                  <a:latin typeface="Poppins"/>
                  <a:ea typeface="Poppins"/>
                  <a:cs typeface="Poppins"/>
                  <a:sym typeface="Poppins"/>
                </a:rPr>
                <a:t>on slidesmania.com</a:t>
              </a:r>
              <a:endParaRPr b="0" i="0" sz="2700" u="none" cap="none" strike="noStrike">
                <a:solidFill>
                  <a:srgbClr val="3F3F3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3F3F3F"/>
                  </a:solidFill>
                  <a:latin typeface="Poppins"/>
                  <a:ea typeface="Poppins"/>
                  <a:cs typeface="Poppins"/>
                  <a:sym typeface="Poppins"/>
                </a:rPr>
                <a:t>Do not remove the slidesmania.com text on the sides.</a:t>
              </a:r>
              <a:endParaRPr b="0" i="0" sz="2000" u="none" cap="none" strike="noStrike">
                <a:solidFill>
                  <a:srgbClr val="3F3F3F"/>
                </a:solidFill>
                <a:latin typeface="Poppins"/>
                <a:ea typeface="Poppins"/>
                <a:cs typeface="Poppins"/>
                <a:sym typeface="Poppins"/>
              </a:endParaRPr>
            </a:p>
          </p:txBody>
        </p:sp>
        <p:cxnSp>
          <p:nvCxnSpPr>
            <p:cNvPr id="1006" name="Google Shape;1006;p40"/>
            <p:cNvCxnSpPr/>
            <p:nvPr/>
          </p:nvCxnSpPr>
          <p:spPr>
            <a:xfrm>
              <a:off x="10423367" y="5688858"/>
              <a:ext cx="1495200" cy="12900"/>
            </a:xfrm>
            <a:prstGeom prst="straightConnector1">
              <a:avLst/>
            </a:prstGeom>
            <a:noFill/>
            <a:ln cap="flat" cmpd="sng" w="38100">
              <a:solidFill>
                <a:srgbClr val="FFCB25"/>
              </a:solidFill>
              <a:prstDash val="solid"/>
              <a:round/>
              <a:headEnd len="sm" w="sm" type="none"/>
              <a:tailEnd len="sm" w="sm" type="none"/>
            </a:ln>
          </p:spPr>
        </p:cxnSp>
        <p:pic>
          <p:nvPicPr>
            <p:cNvPr id="1007" name="Google Shape;1007;p40">
              <a:hlinkClick r:id="rId3"/>
            </p:cNvPr>
            <p:cNvPicPr preferRelativeResize="0"/>
            <p:nvPr/>
          </p:nvPicPr>
          <p:blipFill rotWithShape="1">
            <a:blip r:embed="rId4">
              <a:alphaModFix/>
            </a:blip>
            <a:srcRect b="0" l="0" r="0" t="0"/>
            <a:stretch/>
          </p:blipFill>
          <p:spPr>
            <a:xfrm>
              <a:off x="8982558" y="5912306"/>
              <a:ext cx="713232" cy="637863"/>
            </a:xfrm>
            <a:prstGeom prst="rect">
              <a:avLst/>
            </a:prstGeom>
            <a:noFill/>
            <a:ln>
              <a:noFill/>
            </a:ln>
          </p:spPr>
        </p:pic>
        <p:pic>
          <p:nvPicPr>
            <p:cNvPr id="1008" name="Google Shape;1008;p40">
              <a:hlinkClick r:id="rId5"/>
            </p:cNvPr>
            <p:cNvPicPr preferRelativeResize="0"/>
            <p:nvPr/>
          </p:nvPicPr>
          <p:blipFill rotWithShape="1">
            <a:blip r:embed="rId6">
              <a:alphaModFix/>
            </a:blip>
            <a:srcRect b="0" l="0" r="0" t="0"/>
            <a:stretch/>
          </p:blipFill>
          <p:spPr>
            <a:xfrm>
              <a:off x="9764428" y="5916798"/>
              <a:ext cx="708660" cy="628879"/>
            </a:xfrm>
            <a:prstGeom prst="rect">
              <a:avLst/>
            </a:prstGeom>
            <a:noFill/>
            <a:ln>
              <a:noFill/>
            </a:ln>
          </p:spPr>
        </p:pic>
        <p:pic>
          <p:nvPicPr>
            <p:cNvPr id="1009" name="Google Shape;1009;p40">
              <a:hlinkClick r:id="rId7"/>
            </p:cNvPr>
            <p:cNvPicPr preferRelativeResize="0"/>
            <p:nvPr/>
          </p:nvPicPr>
          <p:blipFill rotWithShape="1">
            <a:blip r:embed="rId8">
              <a:alphaModFix/>
            </a:blip>
            <a:srcRect b="0" l="0" r="0" t="0"/>
            <a:stretch/>
          </p:blipFill>
          <p:spPr>
            <a:xfrm>
              <a:off x="10541715" y="5905569"/>
              <a:ext cx="612648" cy="624387"/>
            </a:xfrm>
            <a:prstGeom prst="rect">
              <a:avLst/>
            </a:prstGeom>
            <a:noFill/>
            <a:ln>
              <a:noFill/>
            </a:ln>
          </p:spPr>
        </p:pic>
        <p:pic>
          <p:nvPicPr>
            <p:cNvPr id="1010" name="Google Shape;1010;p40">
              <a:hlinkClick r:id="rId9"/>
            </p:cNvPr>
            <p:cNvPicPr preferRelativeResize="0"/>
            <p:nvPr/>
          </p:nvPicPr>
          <p:blipFill rotWithShape="1">
            <a:blip r:embed="rId10">
              <a:alphaModFix/>
            </a:blip>
            <a:srcRect b="0" l="0" r="0" t="0"/>
            <a:stretch/>
          </p:blipFill>
          <p:spPr>
            <a:xfrm>
              <a:off x="11219049" y="5916799"/>
              <a:ext cx="699516" cy="601927"/>
            </a:xfrm>
            <a:prstGeom prst="rect">
              <a:avLst/>
            </a:prstGeom>
            <a:noFill/>
            <a:ln>
              <a:noFill/>
            </a:ln>
          </p:spPr>
        </p:pic>
        <p:sp>
          <p:nvSpPr>
            <p:cNvPr id="1011" name="Google Shape;1011;p4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252525"/>
                  </a:solidFill>
                  <a:latin typeface="Homemade Apple"/>
                  <a:ea typeface="Homemade Apple"/>
                  <a:cs typeface="Homemade Apple"/>
                  <a:sym typeface="Homemade Apple"/>
                </a:rPr>
                <a:t>Sharing is caring!</a:t>
              </a:r>
              <a:endParaRPr b="1" i="0" sz="2400" u="none" cap="none" strike="noStrike">
                <a:solidFill>
                  <a:srgbClr val="252525"/>
                </a:solidFill>
                <a:latin typeface="Homemade Apple"/>
                <a:ea typeface="Homemade Apple"/>
                <a:cs typeface="Homemade Apple"/>
                <a:sym typeface="Homemade Apple"/>
              </a:endParaRPr>
            </a:p>
          </p:txBody>
        </p:sp>
      </p:grpSp>
      <p:pic>
        <p:nvPicPr>
          <p:cNvPr id="1012" name="Google Shape;1012;p4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117" name="Shape 117"/>
        <p:cNvGrpSpPr/>
        <p:nvPr/>
      </p:nvGrpSpPr>
      <p:grpSpPr>
        <a:xfrm>
          <a:off x="0" y="0"/>
          <a:ext cx="0" cy="0"/>
          <a:chOff x="0" y="0"/>
          <a:chExt cx="0" cy="0"/>
        </a:xfrm>
      </p:grpSpPr>
      <p:sp>
        <p:nvSpPr>
          <p:cNvPr id="118" name="Google Shape;118;p5"/>
          <p:cNvSpPr txBox="1"/>
          <p:nvPr>
            <p:ph type="title"/>
          </p:nvPr>
        </p:nvSpPr>
        <p:spPr>
          <a:xfrm>
            <a:off x="4677525" y="593375"/>
            <a:ext cx="68940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19" name="Google Shape;119;p5"/>
          <p:cNvSpPr txBox="1"/>
          <p:nvPr>
            <p:ph idx="1" type="subTitle"/>
          </p:nvPr>
        </p:nvSpPr>
        <p:spPr>
          <a:xfrm>
            <a:off x="5487527" y="1719450"/>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0" name="Google Shape;120;p5"/>
          <p:cNvSpPr txBox="1"/>
          <p:nvPr>
            <p:ph idx="2" type="body"/>
          </p:nvPr>
        </p:nvSpPr>
        <p:spPr>
          <a:xfrm>
            <a:off x="5487527" y="2030097"/>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21" name="Google Shape;121;p5"/>
          <p:cNvSpPr txBox="1"/>
          <p:nvPr>
            <p:ph idx="3" type="subTitle"/>
          </p:nvPr>
        </p:nvSpPr>
        <p:spPr>
          <a:xfrm>
            <a:off x="5487527" y="2477085"/>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2" name="Google Shape;122;p5"/>
          <p:cNvSpPr txBox="1"/>
          <p:nvPr>
            <p:ph idx="4" type="body"/>
          </p:nvPr>
        </p:nvSpPr>
        <p:spPr>
          <a:xfrm>
            <a:off x="5487527" y="2787733"/>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23" name="Google Shape;123;p5"/>
          <p:cNvSpPr txBox="1"/>
          <p:nvPr>
            <p:ph idx="5" type="subTitle"/>
          </p:nvPr>
        </p:nvSpPr>
        <p:spPr>
          <a:xfrm>
            <a:off x="5487527" y="3234721"/>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4" name="Google Shape;124;p5"/>
          <p:cNvSpPr txBox="1"/>
          <p:nvPr>
            <p:ph idx="6" type="body"/>
          </p:nvPr>
        </p:nvSpPr>
        <p:spPr>
          <a:xfrm>
            <a:off x="5487527" y="3545368"/>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25" name="Google Shape;125;p5"/>
          <p:cNvSpPr txBox="1"/>
          <p:nvPr>
            <p:ph idx="7" type="subTitle"/>
          </p:nvPr>
        </p:nvSpPr>
        <p:spPr>
          <a:xfrm>
            <a:off x="5487527" y="3992356"/>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 name="Google Shape;126;p5"/>
          <p:cNvSpPr txBox="1"/>
          <p:nvPr>
            <p:ph idx="8" type="body"/>
          </p:nvPr>
        </p:nvSpPr>
        <p:spPr>
          <a:xfrm>
            <a:off x="5487527" y="4303004"/>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27" name="Google Shape;127;p5"/>
          <p:cNvSpPr txBox="1"/>
          <p:nvPr>
            <p:ph idx="9" type="subTitle"/>
          </p:nvPr>
        </p:nvSpPr>
        <p:spPr>
          <a:xfrm>
            <a:off x="5487527" y="4749992"/>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5"/>
          <p:cNvSpPr txBox="1"/>
          <p:nvPr>
            <p:ph idx="13" type="body"/>
          </p:nvPr>
        </p:nvSpPr>
        <p:spPr>
          <a:xfrm>
            <a:off x="5487527" y="5060639"/>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29" name="Google Shape;129;p5"/>
          <p:cNvSpPr txBox="1"/>
          <p:nvPr>
            <p:ph idx="14" type="subTitle"/>
          </p:nvPr>
        </p:nvSpPr>
        <p:spPr>
          <a:xfrm>
            <a:off x="5487527" y="5507628"/>
            <a:ext cx="6084000" cy="3108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1800"/>
              <a:buNone/>
              <a:defRPr b="1" sz="1800">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0" name="Google Shape;130;p5"/>
          <p:cNvSpPr txBox="1"/>
          <p:nvPr>
            <p:ph idx="15" type="body"/>
          </p:nvPr>
        </p:nvSpPr>
        <p:spPr>
          <a:xfrm>
            <a:off x="5487527" y="5818275"/>
            <a:ext cx="6084000" cy="446700"/>
          </a:xfrm>
          <a:prstGeom prst="rect">
            <a:avLst/>
          </a:prstGeom>
        </p:spPr>
        <p:txBody>
          <a:bodyPr anchorCtr="0" anchor="t" bIns="121900" lIns="121900" spcFirstLastPara="1" rIns="121900" wrap="square" tIns="121900">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31" name="Google Shape;131;p5"/>
          <p:cNvSpPr/>
          <p:nvPr/>
        </p:nvSpPr>
        <p:spPr>
          <a:xfrm flipH="1">
            <a:off x="2411300" y="5481692"/>
            <a:ext cx="1110354" cy="1110357"/>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32" name="Google Shape;132;p5"/>
          <p:cNvSpPr/>
          <p:nvPr/>
        </p:nvSpPr>
        <p:spPr>
          <a:xfrm flipH="1">
            <a:off x="1978611" y="692712"/>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133" name="Google Shape;133;p5"/>
          <p:cNvGrpSpPr/>
          <p:nvPr/>
        </p:nvGrpSpPr>
        <p:grpSpPr>
          <a:xfrm flipH="1">
            <a:off x="644395" y="2270085"/>
            <a:ext cx="2597891" cy="2597879"/>
            <a:chOff x="4616075" y="1332525"/>
            <a:chExt cx="1915566" cy="1881022"/>
          </a:xfrm>
        </p:grpSpPr>
        <p:sp>
          <p:nvSpPr>
            <p:cNvPr id="134" name="Google Shape;134;p5"/>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5"/>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8" name="Google Shape;148;p5"/>
          <p:cNvGrpSpPr/>
          <p:nvPr/>
        </p:nvGrpSpPr>
        <p:grpSpPr>
          <a:xfrm flipH="1">
            <a:off x="2709708" y="2763895"/>
            <a:ext cx="891613" cy="650098"/>
            <a:chOff x="4468725" y="937901"/>
            <a:chExt cx="656322" cy="478541"/>
          </a:xfrm>
        </p:grpSpPr>
        <p:sp>
          <p:nvSpPr>
            <p:cNvPr id="149" name="Google Shape;149;p5"/>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5"/>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2" name="Google Shape;152;p5"/>
          <p:cNvGrpSpPr/>
          <p:nvPr/>
        </p:nvGrpSpPr>
        <p:grpSpPr>
          <a:xfrm flipH="1">
            <a:off x="804128" y="5395135"/>
            <a:ext cx="712775" cy="873752"/>
            <a:chOff x="6197557" y="3002680"/>
            <a:chExt cx="524678" cy="643174"/>
          </a:xfrm>
        </p:grpSpPr>
        <p:sp>
          <p:nvSpPr>
            <p:cNvPr id="153" name="Google Shape;153;p5"/>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6" name="Google Shape;156;p5"/>
          <p:cNvGrpSpPr/>
          <p:nvPr/>
        </p:nvGrpSpPr>
        <p:grpSpPr>
          <a:xfrm flipH="1">
            <a:off x="337275" y="2846868"/>
            <a:ext cx="2286686" cy="2289823"/>
            <a:chOff x="4593392" y="1441589"/>
            <a:chExt cx="1683243" cy="1685552"/>
          </a:xfrm>
        </p:grpSpPr>
        <p:sp>
          <p:nvSpPr>
            <p:cNvPr id="157" name="Google Shape;157;p5"/>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0" name="Google Shape;160;p5"/>
          <p:cNvGrpSpPr/>
          <p:nvPr/>
        </p:nvGrpSpPr>
        <p:grpSpPr>
          <a:xfrm flipH="1" rot="2440826">
            <a:off x="557043" y="740550"/>
            <a:ext cx="1847135" cy="1054707"/>
            <a:chOff x="6220591" y="624724"/>
            <a:chExt cx="1359724" cy="776397"/>
          </a:xfrm>
        </p:grpSpPr>
        <p:sp>
          <p:nvSpPr>
            <p:cNvPr id="161" name="Google Shape;161;p5"/>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64" name="Google Shape;164;p5"/>
          <p:cNvSpPr/>
          <p:nvPr/>
        </p:nvSpPr>
        <p:spPr>
          <a:xfrm flipH="1">
            <a:off x="2053672" y="5733290"/>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flipH="1">
            <a:off x="2440904" y="572721"/>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dk1"/>
        </a:solidFill>
      </p:bgPr>
    </p:bg>
    <p:spTree>
      <p:nvGrpSpPr>
        <p:cNvPr id="166" name="Shape 166"/>
        <p:cNvGrpSpPr/>
        <p:nvPr/>
      </p:nvGrpSpPr>
      <p:grpSpPr>
        <a:xfrm>
          <a:off x="0" y="0"/>
          <a:ext cx="0" cy="0"/>
          <a:chOff x="0" y="0"/>
          <a:chExt cx="0" cy="0"/>
        </a:xfrm>
      </p:grpSpPr>
      <p:sp>
        <p:nvSpPr>
          <p:cNvPr id="167" name="Google Shape;167;p6"/>
          <p:cNvSpPr txBox="1"/>
          <p:nvPr>
            <p:ph type="title"/>
          </p:nvPr>
        </p:nvSpPr>
        <p:spPr>
          <a:xfrm>
            <a:off x="5267250" y="1818150"/>
            <a:ext cx="6143700" cy="12978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500"/>
              <a:buNone/>
              <a:defRPr sz="7500">
                <a:solidFill>
                  <a:schemeClr val="lt1"/>
                </a:solidFill>
              </a:defRPr>
            </a:lvl1pPr>
            <a:lvl2pPr lvl="1" rtl="0" algn="ctr">
              <a:spcBef>
                <a:spcPts val="0"/>
              </a:spcBef>
              <a:spcAft>
                <a:spcPts val="0"/>
              </a:spcAft>
              <a:buClr>
                <a:schemeClr val="lt1"/>
              </a:buClr>
              <a:buSzPts val="4500"/>
              <a:buNone/>
              <a:defRPr>
                <a:solidFill>
                  <a:schemeClr val="lt1"/>
                </a:solidFill>
              </a:defRPr>
            </a:lvl2pPr>
            <a:lvl3pPr lvl="2" rtl="0" algn="ctr">
              <a:spcBef>
                <a:spcPts val="0"/>
              </a:spcBef>
              <a:spcAft>
                <a:spcPts val="0"/>
              </a:spcAft>
              <a:buClr>
                <a:schemeClr val="lt1"/>
              </a:buClr>
              <a:buSzPts val="4500"/>
              <a:buNone/>
              <a:defRPr>
                <a:solidFill>
                  <a:schemeClr val="lt1"/>
                </a:solidFill>
              </a:defRPr>
            </a:lvl3pPr>
            <a:lvl4pPr lvl="3" rtl="0" algn="ctr">
              <a:spcBef>
                <a:spcPts val="0"/>
              </a:spcBef>
              <a:spcAft>
                <a:spcPts val="0"/>
              </a:spcAft>
              <a:buClr>
                <a:schemeClr val="lt1"/>
              </a:buClr>
              <a:buSzPts val="4500"/>
              <a:buNone/>
              <a:defRPr>
                <a:solidFill>
                  <a:schemeClr val="lt1"/>
                </a:solidFill>
              </a:defRPr>
            </a:lvl4pPr>
            <a:lvl5pPr lvl="4" rtl="0" algn="ctr">
              <a:spcBef>
                <a:spcPts val="0"/>
              </a:spcBef>
              <a:spcAft>
                <a:spcPts val="0"/>
              </a:spcAft>
              <a:buClr>
                <a:schemeClr val="lt1"/>
              </a:buClr>
              <a:buSzPts val="4500"/>
              <a:buNone/>
              <a:defRPr>
                <a:solidFill>
                  <a:schemeClr val="lt1"/>
                </a:solidFill>
              </a:defRPr>
            </a:lvl5pPr>
            <a:lvl6pPr lvl="5" rtl="0" algn="ctr">
              <a:spcBef>
                <a:spcPts val="0"/>
              </a:spcBef>
              <a:spcAft>
                <a:spcPts val="0"/>
              </a:spcAft>
              <a:buClr>
                <a:schemeClr val="lt1"/>
              </a:buClr>
              <a:buSzPts val="4500"/>
              <a:buNone/>
              <a:defRPr>
                <a:solidFill>
                  <a:schemeClr val="lt1"/>
                </a:solidFill>
              </a:defRPr>
            </a:lvl6pPr>
            <a:lvl7pPr lvl="6" rtl="0" algn="ctr">
              <a:spcBef>
                <a:spcPts val="0"/>
              </a:spcBef>
              <a:spcAft>
                <a:spcPts val="0"/>
              </a:spcAft>
              <a:buClr>
                <a:schemeClr val="lt1"/>
              </a:buClr>
              <a:buSzPts val="4500"/>
              <a:buNone/>
              <a:defRPr>
                <a:solidFill>
                  <a:schemeClr val="lt1"/>
                </a:solidFill>
              </a:defRPr>
            </a:lvl7pPr>
            <a:lvl8pPr lvl="7" rtl="0" algn="ctr">
              <a:spcBef>
                <a:spcPts val="0"/>
              </a:spcBef>
              <a:spcAft>
                <a:spcPts val="0"/>
              </a:spcAft>
              <a:buClr>
                <a:schemeClr val="lt1"/>
              </a:buClr>
              <a:buSzPts val="4500"/>
              <a:buNone/>
              <a:defRPr>
                <a:solidFill>
                  <a:schemeClr val="lt1"/>
                </a:solidFill>
              </a:defRPr>
            </a:lvl8pPr>
            <a:lvl9pPr lvl="8" rtl="0" algn="ctr">
              <a:spcBef>
                <a:spcPts val="0"/>
              </a:spcBef>
              <a:spcAft>
                <a:spcPts val="0"/>
              </a:spcAft>
              <a:buClr>
                <a:schemeClr val="lt1"/>
              </a:buClr>
              <a:buSzPts val="4500"/>
              <a:buNone/>
              <a:defRPr>
                <a:solidFill>
                  <a:schemeClr val="lt1"/>
                </a:solidFill>
              </a:defRPr>
            </a:lvl9pPr>
          </a:lstStyle>
          <a:p/>
        </p:txBody>
      </p:sp>
      <p:sp>
        <p:nvSpPr>
          <p:cNvPr id="168" name="Google Shape;168;p6"/>
          <p:cNvSpPr txBox="1"/>
          <p:nvPr>
            <p:ph idx="1" type="subTitle"/>
          </p:nvPr>
        </p:nvSpPr>
        <p:spPr>
          <a:xfrm>
            <a:off x="5267248" y="3228122"/>
            <a:ext cx="6143700" cy="530700"/>
          </a:xfrm>
          <a:prstGeom prst="rect">
            <a:avLst/>
          </a:prstGeom>
        </p:spPr>
        <p:txBody>
          <a:bodyPr anchorCtr="0" anchor="t" bIns="121900" lIns="121900" spcFirstLastPara="1" rIns="121900" wrap="square" tIns="121900">
            <a:normAutofit/>
          </a:bodyPr>
          <a:lstStyle>
            <a:lvl1pPr lvl="0" rtl="0">
              <a:lnSpc>
                <a:spcPct val="60000"/>
              </a:lnSpc>
              <a:spcBef>
                <a:spcPts val="0"/>
              </a:spcBef>
              <a:spcAft>
                <a:spcPts val="0"/>
              </a:spcAft>
              <a:buClr>
                <a:schemeClr val="accent4"/>
              </a:buClr>
              <a:buSzPts val="2800"/>
              <a:buNone/>
              <a:defRPr b="1" sz="3000">
                <a:solidFill>
                  <a:schemeClr val="accent4"/>
                </a:solidFill>
                <a:latin typeface="Poppins"/>
                <a:ea typeface="Poppins"/>
                <a:cs typeface="Poppins"/>
                <a:sym typeface="Poppins"/>
              </a:defRPr>
            </a:lvl1pPr>
            <a:lvl2pPr lvl="1" rtl="0" algn="ctr">
              <a:lnSpc>
                <a:spcPct val="100000"/>
              </a:lnSpc>
              <a:spcBef>
                <a:spcPts val="0"/>
              </a:spcBef>
              <a:spcAft>
                <a:spcPts val="0"/>
              </a:spcAft>
              <a:buClr>
                <a:schemeClr val="accent4"/>
              </a:buClr>
              <a:buSzPts val="2800"/>
              <a:buNone/>
              <a:defRPr sz="2800">
                <a:solidFill>
                  <a:schemeClr val="accent4"/>
                </a:solidFill>
              </a:defRPr>
            </a:lvl2pPr>
            <a:lvl3pPr lvl="2" rtl="0" algn="ctr">
              <a:lnSpc>
                <a:spcPct val="100000"/>
              </a:lnSpc>
              <a:spcBef>
                <a:spcPts val="0"/>
              </a:spcBef>
              <a:spcAft>
                <a:spcPts val="0"/>
              </a:spcAft>
              <a:buClr>
                <a:schemeClr val="accent4"/>
              </a:buClr>
              <a:buSzPts val="2800"/>
              <a:buNone/>
              <a:defRPr sz="2800">
                <a:solidFill>
                  <a:schemeClr val="accent4"/>
                </a:solidFill>
              </a:defRPr>
            </a:lvl3pPr>
            <a:lvl4pPr lvl="3" rtl="0" algn="ctr">
              <a:lnSpc>
                <a:spcPct val="100000"/>
              </a:lnSpc>
              <a:spcBef>
                <a:spcPts val="0"/>
              </a:spcBef>
              <a:spcAft>
                <a:spcPts val="0"/>
              </a:spcAft>
              <a:buClr>
                <a:schemeClr val="accent4"/>
              </a:buClr>
              <a:buSzPts val="2800"/>
              <a:buNone/>
              <a:defRPr sz="2800">
                <a:solidFill>
                  <a:schemeClr val="accent4"/>
                </a:solidFill>
              </a:defRPr>
            </a:lvl4pPr>
            <a:lvl5pPr lvl="4" rtl="0" algn="ctr">
              <a:lnSpc>
                <a:spcPct val="100000"/>
              </a:lnSpc>
              <a:spcBef>
                <a:spcPts val="0"/>
              </a:spcBef>
              <a:spcAft>
                <a:spcPts val="0"/>
              </a:spcAft>
              <a:buClr>
                <a:schemeClr val="accent4"/>
              </a:buClr>
              <a:buSzPts val="2800"/>
              <a:buNone/>
              <a:defRPr sz="2800">
                <a:solidFill>
                  <a:schemeClr val="accent4"/>
                </a:solidFill>
              </a:defRPr>
            </a:lvl5pPr>
            <a:lvl6pPr lvl="5" rtl="0" algn="ctr">
              <a:lnSpc>
                <a:spcPct val="100000"/>
              </a:lnSpc>
              <a:spcBef>
                <a:spcPts val="0"/>
              </a:spcBef>
              <a:spcAft>
                <a:spcPts val="0"/>
              </a:spcAft>
              <a:buClr>
                <a:schemeClr val="accent4"/>
              </a:buClr>
              <a:buSzPts val="2800"/>
              <a:buNone/>
              <a:defRPr sz="2800">
                <a:solidFill>
                  <a:schemeClr val="accent4"/>
                </a:solidFill>
              </a:defRPr>
            </a:lvl6pPr>
            <a:lvl7pPr lvl="6" rtl="0" algn="ctr">
              <a:lnSpc>
                <a:spcPct val="100000"/>
              </a:lnSpc>
              <a:spcBef>
                <a:spcPts val="0"/>
              </a:spcBef>
              <a:spcAft>
                <a:spcPts val="0"/>
              </a:spcAft>
              <a:buClr>
                <a:schemeClr val="accent4"/>
              </a:buClr>
              <a:buSzPts val="2800"/>
              <a:buNone/>
              <a:defRPr sz="2800">
                <a:solidFill>
                  <a:schemeClr val="accent4"/>
                </a:solidFill>
              </a:defRPr>
            </a:lvl7pPr>
            <a:lvl8pPr lvl="7" rtl="0" algn="ctr">
              <a:lnSpc>
                <a:spcPct val="100000"/>
              </a:lnSpc>
              <a:spcBef>
                <a:spcPts val="0"/>
              </a:spcBef>
              <a:spcAft>
                <a:spcPts val="0"/>
              </a:spcAft>
              <a:buClr>
                <a:schemeClr val="accent4"/>
              </a:buClr>
              <a:buSzPts val="2800"/>
              <a:buNone/>
              <a:defRPr sz="2800">
                <a:solidFill>
                  <a:schemeClr val="accent4"/>
                </a:solidFill>
              </a:defRPr>
            </a:lvl8pPr>
            <a:lvl9pPr lvl="8" rtl="0" algn="ctr">
              <a:lnSpc>
                <a:spcPct val="100000"/>
              </a:lnSpc>
              <a:spcBef>
                <a:spcPts val="0"/>
              </a:spcBef>
              <a:spcAft>
                <a:spcPts val="0"/>
              </a:spcAft>
              <a:buClr>
                <a:schemeClr val="accent4"/>
              </a:buClr>
              <a:buSzPts val="2800"/>
              <a:buNone/>
              <a:defRPr sz="2800">
                <a:solidFill>
                  <a:schemeClr val="accent4"/>
                </a:solidFill>
              </a:defRPr>
            </a:lvl9pPr>
          </a:lstStyle>
          <a:p/>
        </p:txBody>
      </p:sp>
      <p:sp>
        <p:nvSpPr>
          <p:cNvPr id="169" name="Google Shape;169;p6"/>
          <p:cNvSpPr txBox="1"/>
          <p:nvPr>
            <p:ph idx="2" type="body"/>
          </p:nvPr>
        </p:nvSpPr>
        <p:spPr>
          <a:xfrm>
            <a:off x="5267260" y="3742051"/>
            <a:ext cx="6143700" cy="1297800"/>
          </a:xfrm>
          <a:prstGeom prst="rect">
            <a:avLst/>
          </a:prstGeom>
        </p:spPr>
        <p:txBody>
          <a:bodyPr anchorCtr="0" anchor="t" bIns="121900" lIns="121900" spcFirstLastPara="1" rIns="121900" wrap="square" tIns="121900">
            <a:normAutofit/>
          </a:bodyPr>
          <a:lstStyle>
            <a:lvl1pPr indent="-368300" lvl="0" marL="457200" rtl="0">
              <a:lnSpc>
                <a:spcPct val="100000"/>
              </a:lnSpc>
              <a:spcBef>
                <a:spcPts val="0"/>
              </a:spcBef>
              <a:spcAft>
                <a:spcPts val="0"/>
              </a:spcAft>
              <a:buClr>
                <a:schemeClr val="lt1"/>
              </a:buClr>
              <a:buSzPts val="2200"/>
              <a:buChar char="●"/>
              <a:defRPr>
                <a:solidFill>
                  <a:schemeClr val="lt1"/>
                </a:solidFill>
              </a:defRPr>
            </a:lvl1pPr>
            <a:lvl2pPr indent="-368300" lvl="1" marL="914400" rtl="0">
              <a:spcBef>
                <a:spcPts val="0"/>
              </a:spcBef>
              <a:spcAft>
                <a:spcPts val="0"/>
              </a:spcAft>
              <a:buClr>
                <a:schemeClr val="lt1"/>
              </a:buClr>
              <a:buSzPts val="2200"/>
              <a:buChar char="○"/>
              <a:defRPr>
                <a:solidFill>
                  <a:schemeClr val="lt1"/>
                </a:solidFill>
              </a:defRPr>
            </a:lvl2pPr>
            <a:lvl3pPr indent="-368300" lvl="2" marL="1371600" rtl="0">
              <a:spcBef>
                <a:spcPts val="0"/>
              </a:spcBef>
              <a:spcAft>
                <a:spcPts val="0"/>
              </a:spcAft>
              <a:buClr>
                <a:schemeClr val="lt1"/>
              </a:buClr>
              <a:buSzPts val="2200"/>
              <a:buChar char="■"/>
              <a:defRPr>
                <a:solidFill>
                  <a:schemeClr val="lt1"/>
                </a:solidFill>
              </a:defRPr>
            </a:lvl3pPr>
            <a:lvl4pPr indent="-368300" lvl="3" marL="1828800" rtl="0">
              <a:spcBef>
                <a:spcPts val="0"/>
              </a:spcBef>
              <a:spcAft>
                <a:spcPts val="0"/>
              </a:spcAft>
              <a:buClr>
                <a:schemeClr val="lt1"/>
              </a:buClr>
              <a:buSzPts val="2200"/>
              <a:buChar char="●"/>
              <a:defRPr>
                <a:solidFill>
                  <a:schemeClr val="lt1"/>
                </a:solidFill>
              </a:defRPr>
            </a:lvl4pPr>
            <a:lvl5pPr indent="-368300" lvl="4" marL="2286000" rtl="0">
              <a:spcBef>
                <a:spcPts val="0"/>
              </a:spcBef>
              <a:spcAft>
                <a:spcPts val="0"/>
              </a:spcAft>
              <a:buClr>
                <a:schemeClr val="lt1"/>
              </a:buClr>
              <a:buSzPts val="2200"/>
              <a:buChar char="○"/>
              <a:defRPr>
                <a:solidFill>
                  <a:schemeClr val="lt1"/>
                </a:solidFill>
              </a:defRPr>
            </a:lvl5pPr>
            <a:lvl6pPr indent="-368300" lvl="5" marL="2743200" rtl="0">
              <a:spcBef>
                <a:spcPts val="0"/>
              </a:spcBef>
              <a:spcAft>
                <a:spcPts val="0"/>
              </a:spcAft>
              <a:buClr>
                <a:schemeClr val="lt1"/>
              </a:buClr>
              <a:buSzPts val="2200"/>
              <a:buChar char="■"/>
              <a:defRPr>
                <a:solidFill>
                  <a:schemeClr val="lt1"/>
                </a:solidFill>
              </a:defRPr>
            </a:lvl6pPr>
            <a:lvl7pPr indent="-368300" lvl="6" marL="3200400" rtl="0">
              <a:spcBef>
                <a:spcPts val="0"/>
              </a:spcBef>
              <a:spcAft>
                <a:spcPts val="0"/>
              </a:spcAft>
              <a:buClr>
                <a:schemeClr val="lt1"/>
              </a:buClr>
              <a:buSzPts val="2200"/>
              <a:buChar char="●"/>
              <a:defRPr>
                <a:solidFill>
                  <a:schemeClr val="lt1"/>
                </a:solidFill>
              </a:defRPr>
            </a:lvl7pPr>
            <a:lvl8pPr indent="-368300" lvl="7" marL="3657600" rtl="0">
              <a:spcBef>
                <a:spcPts val="0"/>
              </a:spcBef>
              <a:spcAft>
                <a:spcPts val="0"/>
              </a:spcAft>
              <a:buClr>
                <a:schemeClr val="lt1"/>
              </a:buClr>
              <a:buSzPts val="2200"/>
              <a:buChar char="○"/>
              <a:defRPr>
                <a:solidFill>
                  <a:schemeClr val="lt1"/>
                </a:solidFill>
              </a:defRPr>
            </a:lvl8pPr>
            <a:lvl9pPr indent="-368300" lvl="8" marL="4114800" rtl="0">
              <a:spcBef>
                <a:spcPts val="0"/>
              </a:spcBef>
              <a:spcAft>
                <a:spcPts val="0"/>
              </a:spcAft>
              <a:buClr>
                <a:schemeClr val="lt1"/>
              </a:buClr>
              <a:buSzPts val="2200"/>
              <a:buChar char="■"/>
              <a:defRPr>
                <a:solidFill>
                  <a:schemeClr val="lt1"/>
                </a:solidFill>
              </a:defRPr>
            </a:lvl9pPr>
          </a:lstStyle>
          <a:p/>
        </p:txBody>
      </p:sp>
      <p:grpSp>
        <p:nvGrpSpPr>
          <p:cNvPr id="170" name="Google Shape;170;p6"/>
          <p:cNvGrpSpPr/>
          <p:nvPr/>
        </p:nvGrpSpPr>
        <p:grpSpPr>
          <a:xfrm flipH="1">
            <a:off x="1367519" y="1780818"/>
            <a:ext cx="2597891" cy="2597879"/>
            <a:chOff x="4616075" y="1332525"/>
            <a:chExt cx="1915566" cy="1881022"/>
          </a:xfrm>
        </p:grpSpPr>
        <p:sp>
          <p:nvSpPr>
            <p:cNvPr id="171" name="Google Shape;171;p6"/>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5" name="Google Shape;185;p6"/>
          <p:cNvGrpSpPr/>
          <p:nvPr/>
        </p:nvGrpSpPr>
        <p:grpSpPr>
          <a:xfrm flipH="1">
            <a:off x="3287382" y="1305991"/>
            <a:ext cx="891613" cy="650098"/>
            <a:chOff x="4468725" y="937901"/>
            <a:chExt cx="656322" cy="478541"/>
          </a:xfrm>
        </p:grpSpPr>
        <p:sp>
          <p:nvSpPr>
            <p:cNvPr id="186" name="Google Shape;186;p6"/>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9" name="Google Shape;189;p6"/>
          <p:cNvGrpSpPr/>
          <p:nvPr/>
        </p:nvGrpSpPr>
        <p:grpSpPr>
          <a:xfrm flipH="1">
            <a:off x="492602" y="3433043"/>
            <a:ext cx="712775" cy="873752"/>
            <a:chOff x="6197557" y="3002680"/>
            <a:chExt cx="524678" cy="643174"/>
          </a:xfrm>
        </p:grpSpPr>
        <p:sp>
          <p:nvSpPr>
            <p:cNvPr id="190" name="Google Shape;190;p6"/>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3" name="Google Shape;193;p6"/>
          <p:cNvSpPr/>
          <p:nvPr/>
        </p:nvSpPr>
        <p:spPr>
          <a:xfrm flipH="1">
            <a:off x="10124948" y="-949152"/>
            <a:ext cx="2905255" cy="2905253"/>
          </a:xfrm>
          <a:custGeom>
            <a:rect b="b" l="l" r="r" t="t"/>
            <a:pathLst>
              <a:path extrusionOk="0" h="2192644" w="2192645">
                <a:moveTo>
                  <a:pt x="0" y="1096323"/>
                </a:moveTo>
                <a:cubicBezTo>
                  <a:pt x="0" y="490841"/>
                  <a:pt x="490840" y="0"/>
                  <a:pt x="1096324" y="0"/>
                </a:cubicBezTo>
                <a:cubicBezTo>
                  <a:pt x="1701806" y="0"/>
                  <a:pt x="2192646" y="490841"/>
                  <a:pt x="2192646" y="1096323"/>
                </a:cubicBezTo>
                <a:cubicBezTo>
                  <a:pt x="2192646" y="1701805"/>
                  <a:pt x="1701806" y="2192645"/>
                  <a:pt x="1096324" y="2192645"/>
                </a:cubicBezTo>
                <a:cubicBezTo>
                  <a:pt x="490840" y="2192645"/>
                  <a:pt x="0" y="1701805"/>
                  <a:pt x="0" y="1096323"/>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94" name="Google Shape;194;p6"/>
          <p:cNvGrpSpPr/>
          <p:nvPr/>
        </p:nvGrpSpPr>
        <p:grpSpPr>
          <a:xfrm flipH="1">
            <a:off x="1526787" y="2016975"/>
            <a:ext cx="2283267" cy="2289816"/>
            <a:chOff x="4593397" y="1441597"/>
            <a:chExt cx="1680726" cy="1685547"/>
          </a:xfrm>
        </p:grpSpPr>
        <p:sp>
          <p:nvSpPr>
            <p:cNvPr id="195" name="Google Shape;195;p6"/>
            <p:cNvSpPr/>
            <p:nvPr/>
          </p:nvSpPr>
          <p:spPr>
            <a:xfrm>
              <a:off x="4636901" y="1545112"/>
              <a:ext cx="1637222"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a:off x="4593397" y="1441597"/>
              <a:ext cx="1442681" cy="1464465"/>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8" name="Google Shape;198;p6"/>
          <p:cNvGrpSpPr/>
          <p:nvPr/>
        </p:nvGrpSpPr>
        <p:grpSpPr>
          <a:xfrm flipH="1">
            <a:off x="2510395" y="4845101"/>
            <a:ext cx="1668612" cy="1391255"/>
            <a:chOff x="3790450" y="2922745"/>
            <a:chExt cx="1228275" cy="1024111"/>
          </a:xfrm>
        </p:grpSpPr>
        <p:sp>
          <p:nvSpPr>
            <p:cNvPr id="199" name="Google Shape;199;p6"/>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02" name="Google Shape;202;p6"/>
          <p:cNvGrpSpPr/>
          <p:nvPr/>
        </p:nvGrpSpPr>
        <p:grpSpPr>
          <a:xfrm flipH="1">
            <a:off x="34725" y="251265"/>
            <a:ext cx="1847185" cy="1054735"/>
            <a:chOff x="6220591" y="624724"/>
            <a:chExt cx="1359724" cy="776397"/>
          </a:xfrm>
        </p:grpSpPr>
        <p:sp>
          <p:nvSpPr>
            <p:cNvPr id="203" name="Google Shape;203;p6"/>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6"/>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06" name="Google Shape;206;p6"/>
          <p:cNvSpPr/>
          <p:nvPr/>
        </p:nvSpPr>
        <p:spPr>
          <a:xfrm flipH="1">
            <a:off x="4383378" y="25475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6"/>
          <p:cNvSpPr/>
          <p:nvPr/>
        </p:nvSpPr>
        <p:spPr>
          <a:xfrm flipH="1">
            <a:off x="11091434" y="859395"/>
            <a:ext cx="417626" cy="417632"/>
          </a:xfrm>
          <a:custGeom>
            <a:rect b="b" l="l" r="r" t="t"/>
            <a:pathLst>
              <a:path extrusionOk="0" h="264743" w="264739">
                <a:moveTo>
                  <a:pt x="0" y="132163"/>
                </a:moveTo>
                <a:lnTo>
                  <a:pt x="132580" y="0"/>
                </a:lnTo>
                <a:lnTo>
                  <a:pt x="264739" y="132580"/>
                </a:lnTo>
                <a:lnTo>
                  <a:pt x="132163"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flipH="1">
            <a:off x="1589996" y="3351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09" name="Google Shape;209;p6"/>
          <p:cNvGrpSpPr/>
          <p:nvPr/>
        </p:nvGrpSpPr>
        <p:grpSpPr>
          <a:xfrm flipH="1" rot="-3039638">
            <a:off x="544803" y="5077234"/>
            <a:ext cx="1382219" cy="789242"/>
            <a:chOff x="6220591" y="624724"/>
            <a:chExt cx="1359724" cy="776397"/>
          </a:xfrm>
        </p:grpSpPr>
        <p:sp>
          <p:nvSpPr>
            <p:cNvPr id="210" name="Google Shape;210;p6"/>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13" name="Google Shape;213;p6"/>
          <p:cNvSpPr/>
          <p:nvPr/>
        </p:nvSpPr>
        <p:spPr>
          <a:xfrm flipH="1">
            <a:off x="1592071" y="5808861"/>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flipH="1">
            <a:off x="494528" y="6236355"/>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215" name="Shape 215"/>
        <p:cNvGrpSpPr/>
        <p:nvPr/>
      </p:nvGrpSpPr>
      <p:grpSpPr>
        <a:xfrm>
          <a:off x="0" y="0"/>
          <a:ext cx="0" cy="0"/>
          <a:chOff x="0" y="0"/>
          <a:chExt cx="0" cy="0"/>
        </a:xfrm>
      </p:grpSpPr>
      <p:sp>
        <p:nvSpPr>
          <p:cNvPr id="216" name="Google Shape;216;p7"/>
          <p:cNvSpPr txBox="1"/>
          <p:nvPr>
            <p:ph type="title"/>
          </p:nvPr>
        </p:nvSpPr>
        <p:spPr>
          <a:xfrm>
            <a:off x="444675" y="577600"/>
            <a:ext cx="8221500" cy="9558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17" name="Google Shape;217;p7"/>
          <p:cNvSpPr txBox="1"/>
          <p:nvPr>
            <p:ph idx="1" type="subTitle"/>
          </p:nvPr>
        </p:nvSpPr>
        <p:spPr>
          <a:xfrm>
            <a:off x="1063797" y="1953000"/>
            <a:ext cx="3497400" cy="7170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rtl="0" algn="ctr">
              <a:lnSpc>
                <a:spcPct val="100000"/>
              </a:lnSpc>
              <a:spcBef>
                <a:spcPts val="0"/>
              </a:spcBef>
              <a:spcAft>
                <a:spcPts val="0"/>
              </a:spcAft>
              <a:buSzPts val="2200"/>
              <a:buNone/>
              <a:defRPr/>
            </a:lvl2pPr>
            <a:lvl3pPr lvl="2" rtl="0" algn="ctr">
              <a:lnSpc>
                <a:spcPct val="100000"/>
              </a:lnSpc>
              <a:spcBef>
                <a:spcPts val="0"/>
              </a:spcBef>
              <a:spcAft>
                <a:spcPts val="0"/>
              </a:spcAft>
              <a:buSzPts val="2200"/>
              <a:buNone/>
              <a:defRPr/>
            </a:lvl3pPr>
            <a:lvl4pPr lvl="3" rtl="0" algn="ctr">
              <a:lnSpc>
                <a:spcPct val="100000"/>
              </a:lnSpc>
              <a:spcBef>
                <a:spcPts val="0"/>
              </a:spcBef>
              <a:spcAft>
                <a:spcPts val="0"/>
              </a:spcAft>
              <a:buSzPts val="2200"/>
              <a:buNone/>
              <a:defRPr/>
            </a:lvl4pPr>
            <a:lvl5pPr lvl="4" rtl="0" algn="ctr">
              <a:lnSpc>
                <a:spcPct val="100000"/>
              </a:lnSpc>
              <a:spcBef>
                <a:spcPts val="0"/>
              </a:spcBef>
              <a:spcAft>
                <a:spcPts val="0"/>
              </a:spcAft>
              <a:buSzPts val="2200"/>
              <a:buNone/>
              <a:defRPr/>
            </a:lvl5pPr>
            <a:lvl6pPr lvl="5" rtl="0" algn="ctr">
              <a:lnSpc>
                <a:spcPct val="100000"/>
              </a:lnSpc>
              <a:spcBef>
                <a:spcPts val="0"/>
              </a:spcBef>
              <a:spcAft>
                <a:spcPts val="0"/>
              </a:spcAft>
              <a:buSzPts val="2200"/>
              <a:buNone/>
              <a:defRPr/>
            </a:lvl6pPr>
            <a:lvl7pPr lvl="6" rtl="0" algn="ctr">
              <a:lnSpc>
                <a:spcPct val="100000"/>
              </a:lnSpc>
              <a:spcBef>
                <a:spcPts val="0"/>
              </a:spcBef>
              <a:spcAft>
                <a:spcPts val="0"/>
              </a:spcAft>
              <a:buSzPts val="2200"/>
              <a:buNone/>
              <a:defRPr/>
            </a:lvl7pPr>
            <a:lvl8pPr lvl="7" rtl="0" algn="ctr">
              <a:lnSpc>
                <a:spcPct val="100000"/>
              </a:lnSpc>
              <a:spcBef>
                <a:spcPts val="0"/>
              </a:spcBef>
              <a:spcAft>
                <a:spcPts val="0"/>
              </a:spcAft>
              <a:buSzPts val="2200"/>
              <a:buNone/>
              <a:defRPr/>
            </a:lvl8pPr>
            <a:lvl9pPr lvl="8" rtl="0" algn="ctr">
              <a:lnSpc>
                <a:spcPct val="100000"/>
              </a:lnSpc>
              <a:spcBef>
                <a:spcPts val="0"/>
              </a:spcBef>
              <a:spcAft>
                <a:spcPts val="0"/>
              </a:spcAft>
              <a:buSzPts val="2200"/>
              <a:buNone/>
              <a:defRPr/>
            </a:lvl9pPr>
          </a:lstStyle>
          <a:p/>
        </p:txBody>
      </p:sp>
      <p:sp>
        <p:nvSpPr>
          <p:cNvPr id="218" name="Google Shape;218;p7"/>
          <p:cNvSpPr txBox="1"/>
          <p:nvPr>
            <p:ph idx="2" type="body"/>
          </p:nvPr>
        </p:nvSpPr>
        <p:spPr>
          <a:xfrm>
            <a:off x="1063829" y="2517456"/>
            <a:ext cx="3497400" cy="1297800"/>
          </a:xfrm>
          <a:prstGeom prst="rect">
            <a:avLst/>
          </a:prstGeom>
        </p:spPr>
        <p:txBody>
          <a:bodyPr anchorCtr="0" anchor="t" bIns="121900" lIns="121900" spcFirstLastPara="1" rIns="121900" wrap="square" tIns="121900">
            <a:normAutofit/>
          </a:bodyPr>
          <a:lstStyle>
            <a:lvl1pPr indent="-355600" lvl="0" marL="457200" rtl="0">
              <a:lnSpc>
                <a:spcPct val="95000"/>
              </a:lnSpc>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19" name="Google Shape;219;p7"/>
          <p:cNvSpPr txBox="1"/>
          <p:nvPr>
            <p:ph idx="3" type="subTitle"/>
          </p:nvPr>
        </p:nvSpPr>
        <p:spPr>
          <a:xfrm>
            <a:off x="5168585" y="1953000"/>
            <a:ext cx="3497400" cy="7170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rtl="0" algn="ctr">
              <a:lnSpc>
                <a:spcPct val="100000"/>
              </a:lnSpc>
              <a:spcBef>
                <a:spcPts val="0"/>
              </a:spcBef>
              <a:spcAft>
                <a:spcPts val="0"/>
              </a:spcAft>
              <a:buSzPts val="2200"/>
              <a:buNone/>
              <a:defRPr/>
            </a:lvl2pPr>
            <a:lvl3pPr lvl="2" rtl="0" algn="ctr">
              <a:lnSpc>
                <a:spcPct val="100000"/>
              </a:lnSpc>
              <a:spcBef>
                <a:spcPts val="0"/>
              </a:spcBef>
              <a:spcAft>
                <a:spcPts val="0"/>
              </a:spcAft>
              <a:buSzPts val="2200"/>
              <a:buNone/>
              <a:defRPr/>
            </a:lvl3pPr>
            <a:lvl4pPr lvl="3" rtl="0" algn="ctr">
              <a:lnSpc>
                <a:spcPct val="100000"/>
              </a:lnSpc>
              <a:spcBef>
                <a:spcPts val="0"/>
              </a:spcBef>
              <a:spcAft>
                <a:spcPts val="0"/>
              </a:spcAft>
              <a:buSzPts val="2200"/>
              <a:buNone/>
              <a:defRPr/>
            </a:lvl4pPr>
            <a:lvl5pPr lvl="4" rtl="0" algn="ctr">
              <a:lnSpc>
                <a:spcPct val="100000"/>
              </a:lnSpc>
              <a:spcBef>
                <a:spcPts val="0"/>
              </a:spcBef>
              <a:spcAft>
                <a:spcPts val="0"/>
              </a:spcAft>
              <a:buSzPts val="2200"/>
              <a:buNone/>
              <a:defRPr/>
            </a:lvl5pPr>
            <a:lvl6pPr lvl="5" rtl="0" algn="ctr">
              <a:lnSpc>
                <a:spcPct val="100000"/>
              </a:lnSpc>
              <a:spcBef>
                <a:spcPts val="0"/>
              </a:spcBef>
              <a:spcAft>
                <a:spcPts val="0"/>
              </a:spcAft>
              <a:buSzPts val="2200"/>
              <a:buNone/>
              <a:defRPr/>
            </a:lvl6pPr>
            <a:lvl7pPr lvl="6" rtl="0" algn="ctr">
              <a:lnSpc>
                <a:spcPct val="100000"/>
              </a:lnSpc>
              <a:spcBef>
                <a:spcPts val="0"/>
              </a:spcBef>
              <a:spcAft>
                <a:spcPts val="0"/>
              </a:spcAft>
              <a:buSzPts val="2200"/>
              <a:buNone/>
              <a:defRPr/>
            </a:lvl7pPr>
            <a:lvl8pPr lvl="7" rtl="0" algn="ctr">
              <a:lnSpc>
                <a:spcPct val="100000"/>
              </a:lnSpc>
              <a:spcBef>
                <a:spcPts val="0"/>
              </a:spcBef>
              <a:spcAft>
                <a:spcPts val="0"/>
              </a:spcAft>
              <a:buSzPts val="2200"/>
              <a:buNone/>
              <a:defRPr/>
            </a:lvl8pPr>
            <a:lvl9pPr lvl="8" rtl="0" algn="ctr">
              <a:lnSpc>
                <a:spcPct val="100000"/>
              </a:lnSpc>
              <a:spcBef>
                <a:spcPts val="0"/>
              </a:spcBef>
              <a:spcAft>
                <a:spcPts val="0"/>
              </a:spcAft>
              <a:buSzPts val="2200"/>
              <a:buNone/>
              <a:defRPr/>
            </a:lvl9pPr>
          </a:lstStyle>
          <a:p/>
        </p:txBody>
      </p:sp>
      <p:sp>
        <p:nvSpPr>
          <p:cNvPr id="220" name="Google Shape;220;p7"/>
          <p:cNvSpPr txBox="1"/>
          <p:nvPr>
            <p:ph idx="4" type="body"/>
          </p:nvPr>
        </p:nvSpPr>
        <p:spPr>
          <a:xfrm>
            <a:off x="5168623" y="2517456"/>
            <a:ext cx="3497400" cy="1297800"/>
          </a:xfrm>
          <a:prstGeom prst="rect">
            <a:avLst/>
          </a:prstGeom>
        </p:spPr>
        <p:txBody>
          <a:bodyPr anchorCtr="0" anchor="t" bIns="121900" lIns="121900" spcFirstLastPara="1" rIns="121900" wrap="square" tIns="121900">
            <a:normAutofit/>
          </a:bodyPr>
          <a:lstStyle>
            <a:lvl1pPr indent="-355600" lvl="0" marL="457200" rtl="0">
              <a:lnSpc>
                <a:spcPct val="95000"/>
              </a:lnSpc>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1" name="Google Shape;221;p7"/>
          <p:cNvSpPr txBox="1"/>
          <p:nvPr>
            <p:ph idx="5" type="subTitle"/>
          </p:nvPr>
        </p:nvSpPr>
        <p:spPr>
          <a:xfrm>
            <a:off x="1063724" y="4418146"/>
            <a:ext cx="3497400" cy="7170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rtl="0" algn="ctr">
              <a:lnSpc>
                <a:spcPct val="100000"/>
              </a:lnSpc>
              <a:spcBef>
                <a:spcPts val="0"/>
              </a:spcBef>
              <a:spcAft>
                <a:spcPts val="0"/>
              </a:spcAft>
              <a:buSzPts val="2200"/>
              <a:buNone/>
              <a:defRPr/>
            </a:lvl2pPr>
            <a:lvl3pPr lvl="2" rtl="0" algn="ctr">
              <a:lnSpc>
                <a:spcPct val="100000"/>
              </a:lnSpc>
              <a:spcBef>
                <a:spcPts val="0"/>
              </a:spcBef>
              <a:spcAft>
                <a:spcPts val="0"/>
              </a:spcAft>
              <a:buSzPts val="2200"/>
              <a:buNone/>
              <a:defRPr/>
            </a:lvl3pPr>
            <a:lvl4pPr lvl="3" rtl="0" algn="ctr">
              <a:lnSpc>
                <a:spcPct val="100000"/>
              </a:lnSpc>
              <a:spcBef>
                <a:spcPts val="0"/>
              </a:spcBef>
              <a:spcAft>
                <a:spcPts val="0"/>
              </a:spcAft>
              <a:buSzPts val="2200"/>
              <a:buNone/>
              <a:defRPr/>
            </a:lvl4pPr>
            <a:lvl5pPr lvl="4" rtl="0" algn="ctr">
              <a:lnSpc>
                <a:spcPct val="100000"/>
              </a:lnSpc>
              <a:spcBef>
                <a:spcPts val="0"/>
              </a:spcBef>
              <a:spcAft>
                <a:spcPts val="0"/>
              </a:spcAft>
              <a:buSzPts val="2200"/>
              <a:buNone/>
              <a:defRPr/>
            </a:lvl5pPr>
            <a:lvl6pPr lvl="5" rtl="0" algn="ctr">
              <a:lnSpc>
                <a:spcPct val="100000"/>
              </a:lnSpc>
              <a:spcBef>
                <a:spcPts val="0"/>
              </a:spcBef>
              <a:spcAft>
                <a:spcPts val="0"/>
              </a:spcAft>
              <a:buSzPts val="2200"/>
              <a:buNone/>
              <a:defRPr/>
            </a:lvl6pPr>
            <a:lvl7pPr lvl="6" rtl="0" algn="ctr">
              <a:lnSpc>
                <a:spcPct val="100000"/>
              </a:lnSpc>
              <a:spcBef>
                <a:spcPts val="0"/>
              </a:spcBef>
              <a:spcAft>
                <a:spcPts val="0"/>
              </a:spcAft>
              <a:buSzPts val="2200"/>
              <a:buNone/>
              <a:defRPr/>
            </a:lvl7pPr>
            <a:lvl8pPr lvl="7" rtl="0" algn="ctr">
              <a:lnSpc>
                <a:spcPct val="100000"/>
              </a:lnSpc>
              <a:spcBef>
                <a:spcPts val="0"/>
              </a:spcBef>
              <a:spcAft>
                <a:spcPts val="0"/>
              </a:spcAft>
              <a:buSzPts val="2200"/>
              <a:buNone/>
              <a:defRPr/>
            </a:lvl8pPr>
            <a:lvl9pPr lvl="8" rtl="0" algn="ctr">
              <a:lnSpc>
                <a:spcPct val="100000"/>
              </a:lnSpc>
              <a:spcBef>
                <a:spcPts val="0"/>
              </a:spcBef>
              <a:spcAft>
                <a:spcPts val="0"/>
              </a:spcAft>
              <a:buSzPts val="2200"/>
              <a:buNone/>
              <a:defRPr/>
            </a:lvl9pPr>
          </a:lstStyle>
          <a:p/>
        </p:txBody>
      </p:sp>
      <p:sp>
        <p:nvSpPr>
          <p:cNvPr id="222" name="Google Shape;222;p7"/>
          <p:cNvSpPr txBox="1"/>
          <p:nvPr>
            <p:ph idx="6" type="body"/>
          </p:nvPr>
        </p:nvSpPr>
        <p:spPr>
          <a:xfrm>
            <a:off x="1063768" y="4982602"/>
            <a:ext cx="3497400" cy="1297800"/>
          </a:xfrm>
          <a:prstGeom prst="rect">
            <a:avLst/>
          </a:prstGeom>
        </p:spPr>
        <p:txBody>
          <a:bodyPr anchorCtr="0" anchor="t" bIns="121900" lIns="121900" spcFirstLastPara="1" rIns="121900" wrap="square" tIns="121900">
            <a:normAutofit/>
          </a:bodyPr>
          <a:lstStyle>
            <a:lvl1pPr indent="-355600" lvl="0" marL="457200" rtl="0">
              <a:lnSpc>
                <a:spcPct val="95000"/>
              </a:lnSpc>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3" name="Google Shape;223;p7"/>
          <p:cNvSpPr txBox="1"/>
          <p:nvPr>
            <p:ph idx="7" type="body"/>
          </p:nvPr>
        </p:nvSpPr>
        <p:spPr>
          <a:xfrm>
            <a:off x="5168563" y="4982602"/>
            <a:ext cx="3497400" cy="1297800"/>
          </a:xfrm>
          <a:prstGeom prst="rect">
            <a:avLst/>
          </a:prstGeom>
        </p:spPr>
        <p:txBody>
          <a:bodyPr anchorCtr="0" anchor="t" bIns="121900" lIns="121900" spcFirstLastPara="1" rIns="121900" wrap="square" tIns="121900">
            <a:normAutofit/>
          </a:bodyPr>
          <a:lstStyle>
            <a:lvl1pPr indent="-355600" lvl="0" marL="457200" rtl="0">
              <a:lnSpc>
                <a:spcPct val="95000"/>
              </a:lnSpc>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4" name="Google Shape;224;p7"/>
          <p:cNvSpPr txBox="1"/>
          <p:nvPr>
            <p:ph idx="8" type="subTitle"/>
          </p:nvPr>
        </p:nvSpPr>
        <p:spPr>
          <a:xfrm>
            <a:off x="5168525" y="4418146"/>
            <a:ext cx="3497400" cy="7170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200"/>
              <a:buNone/>
              <a:defRPr b="1">
                <a:solidFill>
                  <a:schemeClr val="accent3"/>
                </a:solidFill>
                <a:latin typeface="Poppins"/>
                <a:ea typeface="Poppins"/>
                <a:cs typeface="Poppins"/>
                <a:sym typeface="Poppins"/>
              </a:defRPr>
            </a:lvl1pPr>
            <a:lvl2pPr lvl="1" rtl="0" algn="ctr">
              <a:lnSpc>
                <a:spcPct val="100000"/>
              </a:lnSpc>
              <a:spcBef>
                <a:spcPts val="0"/>
              </a:spcBef>
              <a:spcAft>
                <a:spcPts val="0"/>
              </a:spcAft>
              <a:buSzPts val="2200"/>
              <a:buNone/>
              <a:defRPr/>
            </a:lvl2pPr>
            <a:lvl3pPr lvl="2" rtl="0" algn="ctr">
              <a:lnSpc>
                <a:spcPct val="100000"/>
              </a:lnSpc>
              <a:spcBef>
                <a:spcPts val="0"/>
              </a:spcBef>
              <a:spcAft>
                <a:spcPts val="0"/>
              </a:spcAft>
              <a:buSzPts val="2200"/>
              <a:buNone/>
              <a:defRPr/>
            </a:lvl3pPr>
            <a:lvl4pPr lvl="3" rtl="0" algn="ctr">
              <a:lnSpc>
                <a:spcPct val="100000"/>
              </a:lnSpc>
              <a:spcBef>
                <a:spcPts val="0"/>
              </a:spcBef>
              <a:spcAft>
                <a:spcPts val="0"/>
              </a:spcAft>
              <a:buSzPts val="2200"/>
              <a:buNone/>
              <a:defRPr/>
            </a:lvl4pPr>
            <a:lvl5pPr lvl="4" rtl="0" algn="ctr">
              <a:lnSpc>
                <a:spcPct val="100000"/>
              </a:lnSpc>
              <a:spcBef>
                <a:spcPts val="0"/>
              </a:spcBef>
              <a:spcAft>
                <a:spcPts val="0"/>
              </a:spcAft>
              <a:buSzPts val="2200"/>
              <a:buNone/>
              <a:defRPr/>
            </a:lvl5pPr>
            <a:lvl6pPr lvl="5" rtl="0" algn="ctr">
              <a:lnSpc>
                <a:spcPct val="100000"/>
              </a:lnSpc>
              <a:spcBef>
                <a:spcPts val="0"/>
              </a:spcBef>
              <a:spcAft>
                <a:spcPts val="0"/>
              </a:spcAft>
              <a:buSzPts val="2200"/>
              <a:buNone/>
              <a:defRPr/>
            </a:lvl6pPr>
            <a:lvl7pPr lvl="6" rtl="0" algn="ctr">
              <a:lnSpc>
                <a:spcPct val="100000"/>
              </a:lnSpc>
              <a:spcBef>
                <a:spcPts val="0"/>
              </a:spcBef>
              <a:spcAft>
                <a:spcPts val="0"/>
              </a:spcAft>
              <a:buSzPts val="2200"/>
              <a:buNone/>
              <a:defRPr/>
            </a:lvl7pPr>
            <a:lvl8pPr lvl="7" rtl="0" algn="ctr">
              <a:lnSpc>
                <a:spcPct val="100000"/>
              </a:lnSpc>
              <a:spcBef>
                <a:spcPts val="0"/>
              </a:spcBef>
              <a:spcAft>
                <a:spcPts val="0"/>
              </a:spcAft>
              <a:buSzPts val="2200"/>
              <a:buNone/>
              <a:defRPr/>
            </a:lvl8pPr>
            <a:lvl9pPr lvl="8" rtl="0" algn="ctr">
              <a:lnSpc>
                <a:spcPct val="100000"/>
              </a:lnSpc>
              <a:spcBef>
                <a:spcPts val="0"/>
              </a:spcBef>
              <a:spcAft>
                <a:spcPts val="0"/>
              </a:spcAft>
              <a:buSzPts val="2200"/>
              <a:buNone/>
              <a:defRPr/>
            </a:lvl9pPr>
          </a:lstStyle>
          <a:p/>
        </p:txBody>
      </p:sp>
      <p:sp>
        <p:nvSpPr>
          <p:cNvPr id="225" name="Google Shape;225;p7"/>
          <p:cNvSpPr/>
          <p:nvPr/>
        </p:nvSpPr>
        <p:spPr>
          <a:xfrm>
            <a:off x="8757462" y="5481679"/>
            <a:ext cx="1110354" cy="1110357"/>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26" name="Google Shape;226;p7"/>
          <p:cNvSpPr/>
          <p:nvPr/>
        </p:nvSpPr>
        <p:spPr>
          <a:xfrm>
            <a:off x="8547825" y="692699"/>
            <a:ext cx="1752680" cy="1752686"/>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27" name="Google Shape;227;p7"/>
          <p:cNvGrpSpPr/>
          <p:nvPr/>
        </p:nvGrpSpPr>
        <p:grpSpPr>
          <a:xfrm>
            <a:off x="9036830" y="2270073"/>
            <a:ext cx="2597891" cy="2597879"/>
            <a:chOff x="4616075" y="1332525"/>
            <a:chExt cx="1915566" cy="1881022"/>
          </a:xfrm>
        </p:grpSpPr>
        <p:sp>
          <p:nvSpPr>
            <p:cNvPr id="228" name="Google Shape;228;p7"/>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7"/>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2" name="Google Shape;242;p7"/>
          <p:cNvGrpSpPr/>
          <p:nvPr/>
        </p:nvGrpSpPr>
        <p:grpSpPr>
          <a:xfrm>
            <a:off x="8677795" y="2763882"/>
            <a:ext cx="891613" cy="650098"/>
            <a:chOff x="4468725" y="937901"/>
            <a:chExt cx="656322" cy="478541"/>
          </a:xfrm>
        </p:grpSpPr>
        <p:sp>
          <p:nvSpPr>
            <p:cNvPr id="243" name="Google Shape;243;p7"/>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6" name="Google Shape;246;p7"/>
          <p:cNvGrpSpPr/>
          <p:nvPr/>
        </p:nvGrpSpPr>
        <p:grpSpPr>
          <a:xfrm>
            <a:off x="10762214" y="5395122"/>
            <a:ext cx="712775" cy="873752"/>
            <a:chOff x="6197557" y="3002680"/>
            <a:chExt cx="524678" cy="643174"/>
          </a:xfrm>
        </p:grpSpPr>
        <p:sp>
          <p:nvSpPr>
            <p:cNvPr id="247" name="Google Shape;247;p7"/>
            <p:cNvSpPr/>
            <p:nvPr/>
          </p:nvSpPr>
          <p:spPr>
            <a:xfrm>
              <a:off x="6248807" y="3002680"/>
              <a:ext cx="473428" cy="502222"/>
            </a:xfrm>
            <a:custGeom>
              <a:rect b="b" l="l" r="r" t="t"/>
              <a:pathLst>
                <a:path extrusionOk="0" h="502222" w="473428">
                  <a:moveTo>
                    <a:pt x="0" y="0"/>
                  </a:moveTo>
                  <a:lnTo>
                    <a:pt x="105089" y="324348"/>
                  </a:lnTo>
                  <a:lnTo>
                    <a:pt x="335549" y="502223"/>
                  </a:lnTo>
                  <a:lnTo>
                    <a:pt x="473428" y="454204"/>
                  </a:lnTo>
                  <a:lnTo>
                    <a:pt x="253696" y="119517"/>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6197557" y="3002680"/>
              <a:ext cx="156338" cy="531243"/>
            </a:xfrm>
            <a:custGeom>
              <a:rect b="b" l="l" r="r" t="t"/>
              <a:pathLst>
                <a:path extrusionOk="0" h="531243" w="156338">
                  <a:moveTo>
                    <a:pt x="0" y="230658"/>
                  </a:moveTo>
                  <a:lnTo>
                    <a:pt x="51249" y="0"/>
                  </a:lnTo>
                  <a:lnTo>
                    <a:pt x="156339" y="324348"/>
                  </a:lnTo>
                  <a:lnTo>
                    <a:pt x="133467" y="531244"/>
                  </a:lnTo>
                  <a:lnTo>
                    <a:pt x="0" y="23065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a:off x="6312322" y="3195379"/>
              <a:ext cx="409913" cy="450475"/>
            </a:xfrm>
            <a:custGeom>
              <a:rect b="b" l="l" r="r" t="t"/>
              <a:pathLst>
                <a:path extrusionOk="0" h="450475" w="409913">
                  <a:moveTo>
                    <a:pt x="18702" y="338545"/>
                  </a:moveTo>
                  <a:lnTo>
                    <a:pt x="0" y="0"/>
                  </a:lnTo>
                  <a:lnTo>
                    <a:pt x="409913" y="261505"/>
                  </a:lnTo>
                  <a:lnTo>
                    <a:pt x="215968" y="450475"/>
                  </a:lnTo>
                  <a:lnTo>
                    <a:pt x="18702" y="3385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0" name="Google Shape;250;p7"/>
          <p:cNvGrpSpPr/>
          <p:nvPr/>
        </p:nvGrpSpPr>
        <p:grpSpPr>
          <a:xfrm>
            <a:off x="9655155" y="2846855"/>
            <a:ext cx="2286686" cy="2289823"/>
            <a:chOff x="4593392" y="1441589"/>
            <a:chExt cx="1683243" cy="1685552"/>
          </a:xfrm>
        </p:grpSpPr>
        <p:sp>
          <p:nvSpPr>
            <p:cNvPr id="251" name="Google Shape;251;p7"/>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4" name="Google Shape;254;p7"/>
          <p:cNvGrpSpPr/>
          <p:nvPr/>
        </p:nvGrpSpPr>
        <p:grpSpPr>
          <a:xfrm rot="-2440826">
            <a:off x="9874938" y="740537"/>
            <a:ext cx="1847135" cy="1054707"/>
            <a:chOff x="6220591" y="624724"/>
            <a:chExt cx="1359724" cy="776397"/>
          </a:xfrm>
        </p:grpSpPr>
        <p:sp>
          <p:nvSpPr>
            <p:cNvPr id="255" name="Google Shape;255;p7"/>
            <p:cNvSpPr/>
            <p:nvPr/>
          </p:nvSpPr>
          <p:spPr>
            <a:xfrm>
              <a:off x="6220591" y="624724"/>
              <a:ext cx="1359724" cy="686349"/>
            </a:xfrm>
            <a:custGeom>
              <a:rect b="b" l="l" r="r" t="t"/>
              <a:pathLst>
                <a:path extrusionOk="0" h="686349" w="1359724">
                  <a:moveTo>
                    <a:pt x="1359725" y="454951"/>
                  </a:moveTo>
                  <a:lnTo>
                    <a:pt x="1295562" y="102363"/>
                  </a:lnTo>
                  <a:lnTo>
                    <a:pt x="1295076" y="102448"/>
                  </a:lnTo>
                  <a:cubicBezTo>
                    <a:pt x="1295602" y="97716"/>
                    <a:pt x="1296088" y="92988"/>
                    <a:pt x="1295238" y="88413"/>
                  </a:cubicBezTo>
                  <a:cubicBezTo>
                    <a:pt x="1277750" y="-5669"/>
                    <a:pt x="973979" y="-28258"/>
                    <a:pt x="616732" y="38051"/>
                  </a:cubicBezTo>
                  <a:cubicBezTo>
                    <a:pt x="259485" y="104355"/>
                    <a:pt x="-15990" y="234502"/>
                    <a:pt x="1457" y="328585"/>
                  </a:cubicBezTo>
                  <a:cubicBezTo>
                    <a:pt x="1619" y="329398"/>
                    <a:pt x="2186" y="330091"/>
                    <a:pt x="2388" y="330892"/>
                  </a:cubicBezTo>
                  <a:lnTo>
                    <a:pt x="0" y="331329"/>
                  </a:lnTo>
                  <a:lnTo>
                    <a:pt x="62584" y="686350"/>
                  </a:lnTo>
                  <a:lnTo>
                    <a:pt x="1359725" y="45495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7"/>
            <p:cNvSpPr/>
            <p:nvPr/>
          </p:nvSpPr>
          <p:spPr>
            <a:xfrm>
              <a:off x="6284859" y="984273"/>
              <a:ext cx="1295270" cy="416848"/>
            </a:xfrm>
            <a:custGeom>
              <a:rect b="b" l="l" r="r" t="t"/>
              <a:pathLst>
                <a:path extrusionOk="0" h="416848" w="1295270">
                  <a:moveTo>
                    <a:pt x="1294485" y="88366"/>
                  </a:moveTo>
                  <a:cubicBezTo>
                    <a:pt x="1311933" y="182448"/>
                    <a:pt x="1036498" y="312470"/>
                    <a:pt x="679251" y="378774"/>
                  </a:cubicBezTo>
                  <a:cubicBezTo>
                    <a:pt x="322004" y="445083"/>
                    <a:pt x="18273" y="422563"/>
                    <a:pt x="785" y="328480"/>
                  </a:cubicBezTo>
                  <a:cubicBezTo>
                    <a:pt x="-16662" y="234398"/>
                    <a:pt x="258772" y="104380"/>
                    <a:pt x="616019" y="38072"/>
                  </a:cubicBezTo>
                  <a:cubicBezTo>
                    <a:pt x="973266" y="-28232"/>
                    <a:pt x="1276997" y="-5717"/>
                    <a:pt x="1294485" y="8836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6642623" y="1101719"/>
              <a:ext cx="579706" cy="181954"/>
            </a:xfrm>
            <a:custGeom>
              <a:rect b="b" l="l" r="r" t="t"/>
              <a:pathLst>
                <a:path extrusionOk="0" h="181954" w="579706">
                  <a:moveTo>
                    <a:pt x="579394" y="39803"/>
                  </a:moveTo>
                  <a:cubicBezTo>
                    <a:pt x="586761" y="81341"/>
                    <a:pt x="463051" y="137921"/>
                    <a:pt x="303150" y="166185"/>
                  </a:cubicBezTo>
                  <a:cubicBezTo>
                    <a:pt x="143249" y="194449"/>
                    <a:pt x="7677" y="183689"/>
                    <a:pt x="309" y="142152"/>
                  </a:cubicBezTo>
                  <a:cubicBezTo>
                    <a:pt x="-7017" y="100618"/>
                    <a:pt x="116653" y="44033"/>
                    <a:pt x="276594" y="15769"/>
                  </a:cubicBezTo>
                  <a:cubicBezTo>
                    <a:pt x="436495" y="-12495"/>
                    <a:pt x="572067" y="-1735"/>
                    <a:pt x="579394" y="39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58" name="Google Shape;258;p7"/>
          <p:cNvSpPr/>
          <p:nvPr/>
        </p:nvSpPr>
        <p:spPr>
          <a:xfrm>
            <a:off x="9618322" y="5733278"/>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9478813" y="572709"/>
            <a:ext cx="359399" cy="359389"/>
          </a:xfrm>
          <a:custGeom>
            <a:rect b="b" l="l" r="r" t="t"/>
            <a:pathLst>
              <a:path extrusionOk="0" h="264743" w="264751">
                <a:moveTo>
                  <a:pt x="0" y="132163"/>
                </a:moveTo>
                <a:lnTo>
                  <a:pt x="132580" y="0"/>
                </a:lnTo>
                <a:lnTo>
                  <a:pt x="264752" y="132580"/>
                </a:lnTo>
                <a:lnTo>
                  <a:pt x="132176" y="264743"/>
                </a:lnTo>
                <a:lnTo>
                  <a:pt x="0" y="132163"/>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0" name="Shape 260"/>
        <p:cNvGrpSpPr/>
        <p:nvPr/>
      </p:nvGrpSpPr>
      <p:grpSpPr>
        <a:xfrm>
          <a:off x="0" y="0"/>
          <a:ext cx="0" cy="0"/>
          <a:chOff x="0" y="0"/>
          <a:chExt cx="0" cy="0"/>
        </a:xfrm>
      </p:grpSpPr>
      <p:sp>
        <p:nvSpPr>
          <p:cNvPr id="261" name="Google Shape;261;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8"/>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64" name="Google Shape;264;p8"/>
          <p:cNvSpPr/>
          <p:nvPr/>
        </p:nvSpPr>
        <p:spPr>
          <a:xfrm flipH="1">
            <a:off x="365415" y="5863369"/>
            <a:ext cx="1730086" cy="1730091"/>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265" name="Google Shape;265;p8"/>
          <p:cNvGrpSpPr/>
          <p:nvPr/>
        </p:nvGrpSpPr>
        <p:grpSpPr>
          <a:xfrm flipH="1">
            <a:off x="11521659" y="4785465"/>
            <a:ext cx="770785" cy="561999"/>
            <a:chOff x="4468725" y="937901"/>
            <a:chExt cx="656322" cy="478541"/>
          </a:xfrm>
        </p:grpSpPr>
        <p:sp>
          <p:nvSpPr>
            <p:cNvPr id="266" name="Google Shape;266;p8"/>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8"/>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9" name="Google Shape;269;p8"/>
          <p:cNvGrpSpPr/>
          <p:nvPr/>
        </p:nvGrpSpPr>
        <p:grpSpPr>
          <a:xfrm flipH="1">
            <a:off x="10315651" y="5347469"/>
            <a:ext cx="1976801" cy="1979513"/>
            <a:chOff x="4593392" y="1441589"/>
            <a:chExt cx="1683243" cy="1685552"/>
          </a:xfrm>
        </p:grpSpPr>
        <p:sp>
          <p:nvSpPr>
            <p:cNvPr id="270" name="Google Shape;270;p8"/>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8"/>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73" name="Google Shape;273;p8"/>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8"/>
          <p:cNvSpPr txBox="1"/>
          <p:nvPr>
            <p:ph type="title"/>
          </p:nvPr>
        </p:nvSpPr>
        <p:spPr>
          <a:xfrm>
            <a:off x="1023125" y="877838"/>
            <a:ext cx="10145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75" name="Google Shape;275;p8"/>
          <p:cNvSpPr txBox="1"/>
          <p:nvPr>
            <p:ph idx="1" type="body"/>
          </p:nvPr>
        </p:nvSpPr>
        <p:spPr>
          <a:xfrm>
            <a:off x="1023113" y="2133550"/>
            <a:ext cx="4762800" cy="3846600"/>
          </a:xfrm>
          <a:prstGeom prst="rect">
            <a:avLst/>
          </a:prstGeom>
        </p:spPr>
        <p:txBody>
          <a:bodyPr anchorCtr="0" anchor="t" bIns="121900" lIns="121900" spcFirstLastPara="1" rIns="121900" wrap="square" tIns="121900">
            <a:norm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76" name="Google Shape;276;p8"/>
          <p:cNvSpPr txBox="1"/>
          <p:nvPr>
            <p:ph idx="2" type="body"/>
          </p:nvPr>
        </p:nvSpPr>
        <p:spPr>
          <a:xfrm>
            <a:off x="6406088" y="2133550"/>
            <a:ext cx="4762800" cy="3846600"/>
          </a:xfrm>
          <a:prstGeom prst="rect">
            <a:avLst/>
          </a:prstGeom>
        </p:spPr>
        <p:txBody>
          <a:bodyPr anchorCtr="0" anchor="t" bIns="121900" lIns="121900" spcFirstLastPara="1" rIns="121900" wrap="square" tIns="121900">
            <a:normAutofit/>
          </a:bodyPr>
          <a:lstStyle>
            <a:lvl1pPr indent="-368300" lvl="0" marL="457200">
              <a:spcBef>
                <a:spcPts val="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77" name="Google Shape;277;p8"/>
          <p:cNvSpPr txBox="1"/>
          <p:nvPr>
            <p:ph idx="3"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78" name="Shape 278"/>
        <p:cNvGrpSpPr/>
        <p:nvPr/>
      </p:nvGrpSpPr>
      <p:grpSpPr>
        <a:xfrm>
          <a:off x="0" y="0"/>
          <a:ext cx="0" cy="0"/>
          <a:chOff x="0" y="0"/>
          <a:chExt cx="0" cy="0"/>
        </a:xfrm>
      </p:grpSpPr>
      <p:sp>
        <p:nvSpPr>
          <p:cNvPr id="279" name="Google Shape;279;p9"/>
          <p:cNvSpPr txBox="1"/>
          <p:nvPr>
            <p:ph type="title"/>
          </p:nvPr>
        </p:nvSpPr>
        <p:spPr>
          <a:xfrm>
            <a:off x="659700" y="603600"/>
            <a:ext cx="10872600" cy="8619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80" name="Google Shape;280;p9"/>
          <p:cNvSpPr txBox="1"/>
          <p:nvPr>
            <p:ph idx="1" type="body"/>
          </p:nvPr>
        </p:nvSpPr>
        <p:spPr>
          <a:xfrm>
            <a:off x="659650" y="3826963"/>
            <a:ext cx="33150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20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81" name="Google Shape;281;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9"/>
          <p:cNvSpPr txBox="1"/>
          <p:nvPr>
            <p:ph idx="2" type="subTitle"/>
          </p:nvPr>
        </p:nvSpPr>
        <p:spPr>
          <a:xfrm>
            <a:off x="659663" y="3193600"/>
            <a:ext cx="3315000" cy="633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3" name="Google Shape;283;p9"/>
          <p:cNvSpPr txBox="1"/>
          <p:nvPr>
            <p:ph idx="3" type="body"/>
          </p:nvPr>
        </p:nvSpPr>
        <p:spPr>
          <a:xfrm>
            <a:off x="4438488" y="3826975"/>
            <a:ext cx="33150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20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84" name="Google Shape;284;p9"/>
          <p:cNvSpPr txBox="1"/>
          <p:nvPr>
            <p:ph idx="4" type="subTitle"/>
          </p:nvPr>
        </p:nvSpPr>
        <p:spPr>
          <a:xfrm>
            <a:off x="4438500" y="3193605"/>
            <a:ext cx="3315000" cy="633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5" name="Google Shape;285;p9"/>
          <p:cNvSpPr txBox="1"/>
          <p:nvPr>
            <p:ph idx="5" type="body"/>
          </p:nvPr>
        </p:nvSpPr>
        <p:spPr>
          <a:xfrm>
            <a:off x="8217327" y="3826963"/>
            <a:ext cx="33150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20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86" name="Google Shape;286;p9"/>
          <p:cNvSpPr txBox="1"/>
          <p:nvPr>
            <p:ph idx="6" type="subTitle"/>
          </p:nvPr>
        </p:nvSpPr>
        <p:spPr>
          <a:xfrm>
            <a:off x="8217338" y="3193600"/>
            <a:ext cx="3315000" cy="633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a:solidFill>
                  <a:schemeClr val="dk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7" name="Google Shape;287;p9"/>
          <p:cNvSpPr/>
          <p:nvPr/>
        </p:nvSpPr>
        <p:spPr>
          <a:xfrm flipH="1">
            <a:off x="11270114" y="232339"/>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9"/>
          <p:cNvSpPr/>
          <p:nvPr/>
        </p:nvSpPr>
        <p:spPr>
          <a:xfrm flipH="1">
            <a:off x="9890848" y="-461213"/>
            <a:ext cx="1181365" cy="1181368"/>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89" name="Google Shape;289;p9"/>
          <p:cNvSpPr/>
          <p:nvPr/>
        </p:nvSpPr>
        <p:spPr>
          <a:xfrm>
            <a:off x="323750" y="241352"/>
            <a:ext cx="607123" cy="607123"/>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flipH="1">
            <a:off x="159222" y="617202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291" name="Shape 291"/>
        <p:cNvGrpSpPr/>
        <p:nvPr/>
      </p:nvGrpSpPr>
      <p:grpSpPr>
        <a:xfrm>
          <a:off x="0" y="0"/>
          <a:ext cx="0" cy="0"/>
          <a:chOff x="0" y="0"/>
          <a:chExt cx="0" cy="0"/>
        </a:xfrm>
      </p:grpSpPr>
      <p:sp>
        <p:nvSpPr>
          <p:cNvPr id="292" name="Google Shape;292;p10"/>
          <p:cNvSpPr txBox="1"/>
          <p:nvPr>
            <p:ph type="title"/>
          </p:nvPr>
        </p:nvSpPr>
        <p:spPr>
          <a:xfrm>
            <a:off x="1160550" y="1060800"/>
            <a:ext cx="102645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293" name="Google Shape;293;p10"/>
          <p:cNvSpPr txBox="1"/>
          <p:nvPr>
            <p:ph idx="1" type="body"/>
          </p:nvPr>
        </p:nvSpPr>
        <p:spPr>
          <a:xfrm>
            <a:off x="1160550" y="4961940"/>
            <a:ext cx="27231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94" name="Google Shape;294;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10"/>
          <p:cNvSpPr txBox="1"/>
          <p:nvPr>
            <p:ph idx="2" type="subTitle"/>
          </p:nvPr>
        </p:nvSpPr>
        <p:spPr>
          <a:xfrm>
            <a:off x="1160550" y="297992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6" name="Google Shape;296;p10"/>
          <p:cNvSpPr txBox="1"/>
          <p:nvPr>
            <p:ph idx="3" type="body"/>
          </p:nvPr>
        </p:nvSpPr>
        <p:spPr>
          <a:xfrm>
            <a:off x="4455010" y="4961939"/>
            <a:ext cx="27231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97" name="Google Shape;297;p10"/>
          <p:cNvSpPr txBox="1"/>
          <p:nvPr>
            <p:ph idx="4" type="subTitle"/>
          </p:nvPr>
        </p:nvSpPr>
        <p:spPr>
          <a:xfrm>
            <a:off x="4455006" y="297993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8" name="Google Shape;298;p10"/>
          <p:cNvSpPr txBox="1"/>
          <p:nvPr>
            <p:ph idx="5" type="body"/>
          </p:nvPr>
        </p:nvSpPr>
        <p:spPr>
          <a:xfrm>
            <a:off x="7749486" y="4961955"/>
            <a:ext cx="27231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99" name="Google Shape;299;p10"/>
          <p:cNvSpPr txBox="1"/>
          <p:nvPr>
            <p:ph idx="6" type="subTitle"/>
          </p:nvPr>
        </p:nvSpPr>
        <p:spPr>
          <a:xfrm>
            <a:off x="7749462" y="2979925"/>
            <a:ext cx="1417500" cy="1305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accent4"/>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0" name="Google Shape;300;p10"/>
          <p:cNvSpPr txBox="1"/>
          <p:nvPr>
            <p:ph idx="7" type="subTitle"/>
          </p:nvPr>
        </p:nvSpPr>
        <p:spPr>
          <a:xfrm>
            <a:off x="1160550" y="4507450"/>
            <a:ext cx="27231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4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1" name="Google Shape;301;p10"/>
          <p:cNvSpPr txBox="1"/>
          <p:nvPr>
            <p:ph idx="8" type="subTitle"/>
          </p:nvPr>
        </p:nvSpPr>
        <p:spPr>
          <a:xfrm>
            <a:off x="4454989" y="4507438"/>
            <a:ext cx="2723100" cy="530700"/>
          </a:xfrm>
          <a:prstGeom prst="rect">
            <a:avLst/>
          </a:prstGeom>
        </p:spPr>
        <p:txBody>
          <a:bodyPr anchorCtr="0" anchor="b" bIns="121900" lIns="121900" spcFirstLastPara="1" rIns="121900" wrap="square" tIns="121900">
            <a:normAutofit/>
          </a:bodyPr>
          <a:lstStyle>
            <a:lvl1pPr lvl="0" rtl="0">
              <a:lnSpc>
                <a:spcPct val="90000"/>
              </a:lnSpc>
              <a:spcBef>
                <a:spcPts val="0"/>
              </a:spcBef>
              <a:spcAft>
                <a:spcPts val="0"/>
              </a:spcAft>
              <a:buSzPts val="2800"/>
              <a:buNone/>
              <a:defRPr b="1" sz="24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2" name="Google Shape;302;p10"/>
          <p:cNvSpPr txBox="1"/>
          <p:nvPr>
            <p:ph idx="9" type="subTitle"/>
          </p:nvPr>
        </p:nvSpPr>
        <p:spPr>
          <a:xfrm>
            <a:off x="7749461" y="4507450"/>
            <a:ext cx="27231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4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03" name="Google Shape;303;p10"/>
          <p:cNvGrpSpPr/>
          <p:nvPr/>
        </p:nvGrpSpPr>
        <p:grpSpPr>
          <a:xfrm flipH="1">
            <a:off x="10087470" y="288279"/>
            <a:ext cx="1864421" cy="1864281"/>
            <a:chOff x="4616075" y="1332525"/>
            <a:chExt cx="1915566" cy="1881022"/>
          </a:xfrm>
        </p:grpSpPr>
        <p:sp>
          <p:nvSpPr>
            <p:cNvPr id="304" name="Google Shape;304;p10"/>
            <p:cNvSpPr/>
            <p:nvPr/>
          </p:nvSpPr>
          <p:spPr>
            <a:xfrm>
              <a:off x="4616077" y="1332525"/>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10"/>
            <p:cNvSpPr/>
            <p:nvPr/>
          </p:nvSpPr>
          <p:spPr>
            <a:xfrm>
              <a:off x="4616077" y="1645356"/>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10"/>
            <p:cNvSpPr/>
            <p:nvPr/>
          </p:nvSpPr>
          <p:spPr>
            <a:xfrm>
              <a:off x="4616077" y="1958183"/>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10"/>
            <p:cNvSpPr/>
            <p:nvPr/>
          </p:nvSpPr>
          <p:spPr>
            <a:xfrm>
              <a:off x="4616077" y="2271014"/>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10"/>
            <p:cNvSpPr/>
            <p:nvPr/>
          </p:nvSpPr>
          <p:spPr>
            <a:xfrm>
              <a:off x="4616077" y="2583841"/>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10"/>
            <p:cNvSpPr/>
            <p:nvPr/>
          </p:nvSpPr>
          <p:spPr>
            <a:xfrm>
              <a:off x="4616077" y="2896672"/>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10"/>
            <p:cNvSpPr/>
            <p:nvPr/>
          </p:nvSpPr>
          <p:spPr>
            <a:xfrm>
              <a:off x="4616077" y="3209499"/>
              <a:ext cx="1912253" cy="4048"/>
            </a:xfrm>
            <a:custGeom>
              <a:rect b="b" l="l" r="r" t="t"/>
              <a:pathLst>
                <a:path extrusionOk="0" h="4048" w="1912253">
                  <a:moveTo>
                    <a:pt x="0" y="0"/>
                  </a:moveTo>
                  <a:lnTo>
                    <a:pt x="1912253"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10"/>
            <p:cNvSpPr/>
            <p:nvPr/>
          </p:nvSpPr>
          <p:spPr>
            <a:xfrm>
              <a:off x="461607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2" name="Google Shape;312;p10"/>
            <p:cNvSpPr/>
            <p:nvPr/>
          </p:nvSpPr>
          <p:spPr>
            <a:xfrm>
              <a:off x="4941627"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 name="Google Shape;313;p10"/>
            <p:cNvSpPr/>
            <p:nvPr/>
          </p:nvSpPr>
          <p:spPr>
            <a:xfrm>
              <a:off x="5256733"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 name="Google Shape;314;p10"/>
            <p:cNvSpPr/>
            <p:nvPr/>
          </p:nvSpPr>
          <p:spPr>
            <a:xfrm>
              <a:off x="5571839"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5" name="Google Shape;315;p10"/>
            <p:cNvSpPr/>
            <p:nvPr/>
          </p:nvSpPr>
          <p:spPr>
            <a:xfrm>
              <a:off x="5886945"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10"/>
            <p:cNvSpPr/>
            <p:nvPr/>
          </p:nvSpPr>
          <p:spPr>
            <a:xfrm>
              <a:off x="6202051"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10"/>
            <p:cNvSpPr/>
            <p:nvPr/>
          </p:nvSpPr>
          <p:spPr>
            <a:xfrm>
              <a:off x="6527594" y="1332525"/>
              <a:ext cx="4048" cy="1876973"/>
            </a:xfrm>
            <a:custGeom>
              <a:rect b="b" l="l" r="r" t="t"/>
              <a:pathLst>
                <a:path extrusionOk="0" h="1876973" w="4048">
                  <a:moveTo>
                    <a:pt x="0" y="1876974"/>
                  </a:moveTo>
                  <a:lnTo>
                    <a:pt x="0" y="0"/>
                  </a:lnTo>
                </a:path>
              </a:pathLst>
            </a:custGeom>
            <a:noFill/>
            <a:ln cap="rnd"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18" name="Google Shape;318;p10"/>
          <p:cNvSpPr/>
          <p:nvPr/>
        </p:nvSpPr>
        <p:spPr>
          <a:xfrm flipH="1">
            <a:off x="10696509" y="-209400"/>
            <a:ext cx="845676" cy="845679"/>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nvGrpSpPr>
          <p:cNvPr id="319" name="Google Shape;319;p10"/>
          <p:cNvGrpSpPr/>
          <p:nvPr/>
        </p:nvGrpSpPr>
        <p:grpSpPr>
          <a:xfrm flipH="1">
            <a:off x="11312263" y="880242"/>
            <a:ext cx="639848" cy="466530"/>
            <a:chOff x="4468725" y="937901"/>
            <a:chExt cx="656322" cy="478541"/>
          </a:xfrm>
        </p:grpSpPr>
        <p:sp>
          <p:nvSpPr>
            <p:cNvPr id="320" name="Google Shape;320;p10"/>
            <p:cNvSpPr/>
            <p:nvPr/>
          </p:nvSpPr>
          <p:spPr>
            <a:xfrm>
              <a:off x="4469534" y="937901"/>
              <a:ext cx="655513" cy="397461"/>
            </a:xfrm>
            <a:custGeom>
              <a:rect b="b" l="l" r="r" t="t"/>
              <a:pathLst>
                <a:path extrusionOk="0" h="397461" w="655513">
                  <a:moveTo>
                    <a:pt x="446589" y="397461"/>
                  </a:moveTo>
                  <a:lnTo>
                    <a:pt x="59831" y="253036"/>
                  </a:lnTo>
                  <a:lnTo>
                    <a:pt x="0" y="152311"/>
                  </a:lnTo>
                  <a:lnTo>
                    <a:pt x="261347" y="0"/>
                  </a:lnTo>
                  <a:lnTo>
                    <a:pt x="655513" y="159184"/>
                  </a:lnTo>
                  <a:lnTo>
                    <a:pt x="446589" y="3974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4468725" y="1087913"/>
              <a:ext cx="468570" cy="328529"/>
            </a:xfrm>
            <a:custGeom>
              <a:rect b="b" l="l" r="r" t="t"/>
              <a:pathLst>
                <a:path extrusionOk="0" h="328529" w="468570">
                  <a:moveTo>
                    <a:pt x="69587" y="164066"/>
                  </a:moveTo>
                  <a:lnTo>
                    <a:pt x="0" y="0"/>
                  </a:lnTo>
                  <a:lnTo>
                    <a:pt x="468570" y="201929"/>
                  </a:lnTo>
                  <a:lnTo>
                    <a:pt x="427927" y="328530"/>
                  </a:lnTo>
                  <a:lnTo>
                    <a:pt x="69587" y="16406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10"/>
            <p:cNvSpPr/>
            <p:nvPr/>
          </p:nvSpPr>
          <p:spPr>
            <a:xfrm>
              <a:off x="4859530" y="1097086"/>
              <a:ext cx="265516" cy="319356"/>
            </a:xfrm>
            <a:custGeom>
              <a:rect b="b" l="l" r="r" t="t"/>
              <a:pathLst>
                <a:path extrusionOk="0" h="319356" w="265516">
                  <a:moveTo>
                    <a:pt x="0" y="158537"/>
                  </a:moveTo>
                  <a:lnTo>
                    <a:pt x="265517" y="0"/>
                  </a:lnTo>
                  <a:lnTo>
                    <a:pt x="253777" y="267958"/>
                  </a:lnTo>
                  <a:lnTo>
                    <a:pt x="37121" y="319357"/>
                  </a:lnTo>
                  <a:lnTo>
                    <a:pt x="0" y="15853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23" name="Google Shape;323;p10"/>
          <p:cNvGrpSpPr/>
          <p:nvPr/>
        </p:nvGrpSpPr>
        <p:grpSpPr>
          <a:xfrm flipH="1">
            <a:off x="9308548" y="291850"/>
            <a:ext cx="1640994" cy="1643245"/>
            <a:chOff x="4593392" y="1441589"/>
            <a:chExt cx="1683243" cy="1685552"/>
          </a:xfrm>
        </p:grpSpPr>
        <p:sp>
          <p:nvSpPr>
            <p:cNvPr id="324" name="Google Shape;324;p10"/>
            <p:cNvSpPr/>
            <p:nvPr/>
          </p:nvSpPr>
          <p:spPr>
            <a:xfrm>
              <a:off x="4643547" y="1545109"/>
              <a:ext cx="1633088" cy="1582032"/>
            </a:xfrm>
            <a:custGeom>
              <a:rect b="b" l="l" r="r" t="t"/>
              <a:pathLst>
                <a:path extrusionOk="0" h="1582032" w="1653760">
                  <a:moveTo>
                    <a:pt x="1278115" y="0"/>
                  </a:moveTo>
                  <a:cubicBezTo>
                    <a:pt x="1278115" y="0"/>
                    <a:pt x="1326166" y="722772"/>
                    <a:pt x="1062795" y="991155"/>
                  </a:cubicBezTo>
                  <a:cubicBezTo>
                    <a:pt x="803634" y="1255283"/>
                    <a:pt x="237544" y="1176365"/>
                    <a:pt x="0" y="1110874"/>
                  </a:cubicBezTo>
                  <a:cubicBezTo>
                    <a:pt x="19836" y="1171940"/>
                    <a:pt x="287417" y="1421932"/>
                    <a:pt x="332756" y="1466433"/>
                  </a:cubicBezTo>
                  <a:cubicBezTo>
                    <a:pt x="554027" y="1683550"/>
                    <a:pt x="1001911" y="1585906"/>
                    <a:pt x="1333169" y="1248341"/>
                  </a:cubicBezTo>
                  <a:cubicBezTo>
                    <a:pt x="1664387" y="910771"/>
                    <a:pt x="1753405" y="461017"/>
                    <a:pt x="1532135" y="243900"/>
                  </a:cubicBezTo>
                  <a:cubicBezTo>
                    <a:pt x="1522176" y="234103"/>
                    <a:pt x="1278115" y="0"/>
                    <a:pt x="127811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4593392" y="1441589"/>
              <a:ext cx="1442681" cy="1453563"/>
            </a:xfrm>
            <a:custGeom>
              <a:rect b="b" l="l" r="r" t="t"/>
              <a:pathLst>
                <a:path extrusionOk="0" h="1453563" w="1442681">
                  <a:moveTo>
                    <a:pt x="994706" y="186"/>
                  </a:moveTo>
                  <a:cubicBezTo>
                    <a:pt x="780358" y="5452"/>
                    <a:pt x="527714" y="122670"/>
                    <a:pt x="320693" y="333650"/>
                  </a:cubicBezTo>
                  <a:cubicBezTo>
                    <a:pt x="-10525" y="671215"/>
                    <a:pt x="-99705" y="1120845"/>
                    <a:pt x="121606" y="1337962"/>
                  </a:cubicBezTo>
                  <a:cubicBezTo>
                    <a:pt x="342877" y="1555083"/>
                    <a:pt x="790761" y="1457438"/>
                    <a:pt x="1121979" y="1119869"/>
                  </a:cubicBezTo>
                  <a:cubicBezTo>
                    <a:pt x="1453196" y="782304"/>
                    <a:pt x="1542377" y="332675"/>
                    <a:pt x="1321106" y="115557"/>
                  </a:cubicBezTo>
                  <a:cubicBezTo>
                    <a:pt x="1238119" y="34137"/>
                    <a:pt x="1123315" y="-2976"/>
                    <a:pt x="994706" y="186"/>
                  </a:cubicBezTo>
                  <a:close/>
                  <a:moveTo>
                    <a:pt x="845573" y="399938"/>
                  </a:moveTo>
                  <a:cubicBezTo>
                    <a:pt x="903704" y="398509"/>
                    <a:pt x="955560" y="415256"/>
                    <a:pt x="993087" y="452058"/>
                  </a:cubicBezTo>
                  <a:cubicBezTo>
                    <a:pt x="1093075" y="550192"/>
                    <a:pt x="1052837" y="753501"/>
                    <a:pt x="903137" y="906079"/>
                  </a:cubicBezTo>
                  <a:cubicBezTo>
                    <a:pt x="753437" y="1058653"/>
                    <a:pt x="551031" y="1102762"/>
                    <a:pt x="451002" y="1004627"/>
                  </a:cubicBezTo>
                  <a:cubicBezTo>
                    <a:pt x="350973" y="906492"/>
                    <a:pt x="391252" y="703305"/>
                    <a:pt x="540951" y="550731"/>
                  </a:cubicBezTo>
                  <a:cubicBezTo>
                    <a:pt x="634503" y="455369"/>
                    <a:pt x="748701" y="402318"/>
                    <a:pt x="845573" y="39993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4986203" y="1827976"/>
              <a:ext cx="656440" cy="678044"/>
            </a:xfrm>
            <a:custGeom>
              <a:rect b="b" l="l" r="r" t="t"/>
              <a:pathLst>
                <a:path extrusionOk="0" h="656701" w="651553">
                  <a:moveTo>
                    <a:pt x="449336" y="84"/>
                  </a:moveTo>
                  <a:cubicBezTo>
                    <a:pt x="352424" y="2464"/>
                    <a:pt x="238267" y="55390"/>
                    <a:pt x="144714" y="150751"/>
                  </a:cubicBezTo>
                  <a:cubicBezTo>
                    <a:pt x="91400" y="205065"/>
                    <a:pt x="52336" y="265827"/>
                    <a:pt x="28169" y="325958"/>
                  </a:cubicBezTo>
                  <a:cubicBezTo>
                    <a:pt x="-15551" y="434735"/>
                    <a:pt x="-9641" y="541574"/>
                    <a:pt x="54765" y="604773"/>
                  </a:cubicBezTo>
                  <a:cubicBezTo>
                    <a:pt x="106662" y="655723"/>
                    <a:pt x="186289" y="667907"/>
                    <a:pt x="271704" y="646898"/>
                  </a:cubicBezTo>
                  <a:cubicBezTo>
                    <a:pt x="289759" y="567587"/>
                    <a:pt x="336150" y="482770"/>
                    <a:pt x="407964" y="409576"/>
                  </a:cubicBezTo>
                  <a:cubicBezTo>
                    <a:pt x="479899" y="336249"/>
                    <a:pt x="564019" y="288383"/>
                    <a:pt x="643120" y="268904"/>
                  </a:cubicBezTo>
                  <a:cubicBezTo>
                    <a:pt x="654819" y="217493"/>
                    <a:pt x="654495" y="168539"/>
                    <a:pt x="641217" y="126463"/>
                  </a:cubicBezTo>
                  <a:cubicBezTo>
                    <a:pt x="632311" y="98134"/>
                    <a:pt x="617900" y="72748"/>
                    <a:pt x="596930" y="52204"/>
                  </a:cubicBezTo>
                  <a:cubicBezTo>
                    <a:pt x="559445" y="15402"/>
                    <a:pt x="507467" y="-1345"/>
                    <a:pt x="449336" y="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7" name="Google Shape;327;p10"/>
          <p:cNvSpPr/>
          <p:nvPr/>
        </p:nvSpPr>
        <p:spPr>
          <a:xfrm flipH="1">
            <a:off x="8919775" y="1257296"/>
            <a:ext cx="504259" cy="504259"/>
          </a:xfrm>
          <a:custGeom>
            <a:rect b="b" l="l" r="r" t="t"/>
            <a:pathLst>
              <a:path extrusionOk="0" h="447236" w="447236">
                <a:moveTo>
                  <a:pt x="0" y="223266"/>
                </a:moveTo>
                <a:lnTo>
                  <a:pt x="223983" y="0"/>
                </a:lnTo>
                <a:lnTo>
                  <a:pt x="447237" y="223971"/>
                </a:lnTo>
                <a:lnTo>
                  <a:pt x="223254" y="447237"/>
                </a:lnTo>
                <a:lnTo>
                  <a:pt x="0" y="223266"/>
                </a:lnTo>
                <a:close/>
              </a:path>
            </a:pathLst>
          </a:cu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flipH="1">
            <a:off x="11013159" y="6038673"/>
            <a:ext cx="1090987" cy="1090990"/>
          </a:xfrm>
          <a:custGeom>
            <a:rect b="b" l="l" r="r" t="t"/>
            <a:pathLst>
              <a:path extrusionOk="0" h="1291113" w="1291109">
                <a:moveTo>
                  <a:pt x="0" y="645559"/>
                </a:moveTo>
                <a:cubicBezTo>
                  <a:pt x="0" y="289024"/>
                  <a:pt x="288996" y="0"/>
                  <a:pt x="645554" y="0"/>
                </a:cubicBezTo>
                <a:cubicBezTo>
                  <a:pt x="1002073" y="0"/>
                  <a:pt x="1291109" y="289024"/>
                  <a:pt x="1291109" y="645559"/>
                </a:cubicBezTo>
                <a:cubicBezTo>
                  <a:pt x="1291109" y="1002089"/>
                  <a:pt x="1002073" y="1291113"/>
                  <a:pt x="645554" y="1291113"/>
                </a:cubicBezTo>
                <a:cubicBezTo>
                  <a:pt x="288996" y="1291113"/>
                  <a:pt x="0" y="1002089"/>
                  <a:pt x="0" y="645559"/>
                </a:cubicBezTo>
                <a:close/>
              </a:path>
            </a:pathLst>
          </a:custGeom>
          <a:gradFill>
            <a:gsLst>
              <a:gs pos="0">
                <a:schemeClr val="accent5"/>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500"/>
              <a:buFont typeface="Poppins ExtraBold"/>
              <a:buNone/>
              <a:defRPr sz="4500">
                <a:solidFill>
                  <a:schemeClr val="dk1"/>
                </a:solidFill>
                <a:latin typeface="Poppins ExtraBold"/>
                <a:ea typeface="Poppins ExtraBold"/>
                <a:cs typeface="Poppins ExtraBold"/>
                <a:sym typeface="Poppins ExtraBol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68300" lvl="0" marL="4572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1pPr>
            <a:lvl2pPr indent="-368300" lvl="1" marL="9144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2pPr>
            <a:lvl3pPr indent="-368300" lvl="2" marL="13716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3pPr>
            <a:lvl4pPr indent="-368300" lvl="3" marL="18288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4pPr>
            <a:lvl5pPr indent="-368300" lvl="4" marL="22860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5pPr>
            <a:lvl6pPr indent="-368300" lvl="5" marL="27432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6pPr>
            <a:lvl7pPr indent="-368300" lvl="6" marL="32004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7pPr>
            <a:lvl8pPr indent="-368300" lvl="7" marL="36576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8pPr>
            <a:lvl9pPr indent="-368300" lvl="8" marL="4114800">
              <a:lnSpc>
                <a:spcPct val="115000"/>
              </a:lnSpc>
              <a:spcBef>
                <a:spcPts val="0"/>
              </a:spcBef>
              <a:spcAft>
                <a:spcPts val="0"/>
              </a:spcAft>
              <a:buClr>
                <a:schemeClr val="dk2"/>
              </a:buClr>
              <a:buSzPts val="2200"/>
              <a:buFont typeface="Poppins Light"/>
              <a:buChar char="■"/>
              <a:defRPr sz="2200">
                <a:solidFill>
                  <a:schemeClr val="dk2"/>
                </a:solidFill>
                <a:latin typeface="Poppins Light"/>
                <a:ea typeface="Poppins Light"/>
                <a:cs typeface="Poppins Light"/>
                <a:sym typeface="Poppins Light"/>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9" name="Shape 509"/>
        <p:cNvGrpSpPr/>
        <p:nvPr/>
      </p:nvGrpSpPr>
      <p:grpSpPr>
        <a:xfrm>
          <a:off x="0" y="0"/>
          <a:ext cx="0" cy="0"/>
          <a:chOff x="0" y="0"/>
          <a:chExt cx="0" cy="0"/>
        </a:xfrm>
      </p:grpSpPr>
      <p:sp>
        <p:nvSpPr>
          <p:cNvPr id="510" name="Google Shape;510;p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1pPr>
            <a:lvl2pPr lvl="1"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2pPr>
            <a:lvl3pPr lvl="2"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3pPr>
            <a:lvl4pPr lvl="3"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4pPr>
            <a:lvl5pPr lvl="4"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5pPr>
            <a:lvl6pPr lvl="5"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6pPr>
            <a:lvl7pPr lvl="6"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7pPr>
            <a:lvl8pPr lvl="7"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8pPr>
            <a:lvl9pPr lvl="8" marR="0" algn="l">
              <a:lnSpc>
                <a:spcPct val="100000"/>
              </a:lnSpc>
              <a:spcBef>
                <a:spcPts val="0"/>
              </a:spcBef>
              <a:spcAft>
                <a:spcPts val="0"/>
              </a:spcAft>
              <a:buClr>
                <a:schemeClr val="dk1"/>
              </a:buClr>
              <a:buSzPts val="4500"/>
              <a:buFont typeface="Poppins ExtraBold"/>
              <a:buNone/>
              <a:defRPr b="0" i="0" sz="4500" u="none" cap="none" strike="noStrike">
                <a:solidFill>
                  <a:schemeClr val="dk1"/>
                </a:solidFill>
                <a:latin typeface="Poppins ExtraBold"/>
                <a:ea typeface="Poppins ExtraBold"/>
                <a:cs typeface="Poppins ExtraBold"/>
                <a:sym typeface="Poppins ExtraBold"/>
              </a:defRPr>
            </a:lvl9pPr>
          </a:lstStyle>
          <a:p/>
        </p:txBody>
      </p:sp>
      <p:sp>
        <p:nvSpPr>
          <p:cNvPr id="511" name="Google Shape;511;p2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68300" lvl="0" marL="4572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1pPr>
            <a:lvl2pPr indent="-368300" lvl="1" marL="9144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2pPr>
            <a:lvl3pPr indent="-368300" lvl="2" marL="13716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3pPr>
            <a:lvl4pPr indent="-368300" lvl="3" marL="18288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4pPr>
            <a:lvl5pPr indent="-368300" lvl="4" marL="22860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5pPr>
            <a:lvl6pPr indent="-368300" lvl="5" marL="27432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6pPr>
            <a:lvl7pPr indent="-368300" lvl="6" marL="32004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7pPr>
            <a:lvl8pPr indent="-368300" lvl="7" marL="36576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8pPr>
            <a:lvl9pPr indent="-368300" lvl="8" marL="4114800" marR="0" algn="l">
              <a:lnSpc>
                <a:spcPct val="115000"/>
              </a:lnSpc>
              <a:spcBef>
                <a:spcPts val="0"/>
              </a:spcBef>
              <a:spcAft>
                <a:spcPts val="0"/>
              </a:spcAft>
              <a:buClr>
                <a:schemeClr val="dk2"/>
              </a:buClr>
              <a:buSzPts val="2200"/>
              <a:buFont typeface="Poppins Light"/>
              <a:buChar char="■"/>
              <a:defRPr b="0" i="0" sz="2200" u="none" cap="none" strike="noStrike">
                <a:solidFill>
                  <a:schemeClr val="dk2"/>
                </a:solidFill>
                <a:latin typeface="Poppins Light"/>
                <a:ea typeface="Poppins Light"/>
                <a:cs typeface="Poppins Light"/>
                <a:sym typeface="Poppins Light"/>
              </a:defRPr>
            </a:lvl9pPr>
          </a:lstStyle>
          <a:p/>
        </p:txBody>
      </p:sp>
      <p:sp>
        <p:nvSpPr>
          <p:cNvPr id="512" name="Google Shape;512;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3" name="Google Shape;513;p2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huggingface.co/learn/cookbook/rag_evaluation" TargetMode="External"/><Relationship Id="rId4" Type="http://schemas.openxmlformats.org/officeDocument/2006/relationships/hyperlink" Target="https://huggingface.co/papers/2312.10003" TargetMode="External"/><Relationship Id="rId5" Type="http://schemas.openxmlformats.org/officeDocument/2006/relationships/hyperlink" Target="https://python.langchain.com/docs/integrations/vectorstores/pinecone/" TargetMode="External"/><Relationship Id="rId6" Type="http://schemas.openxmlformats.org/officeDocument/2006/relationships/hyperlink" Target="https://python.langchain.com/docs/concepts/" TargetMode="External"/><Relationship Id="rId7" Type="http://schemas.openxmlformats.org/officeDocument/2006/relationships/hyperlink" Target="https://python.langchain.com/v0.1/docs/integrations/retrievers/" TargetMode="External"/><Relationship Id="rId8" Type="http://schemas.openxmlformats.org/officeDocument/2006/relationships/hyperlink" Target="https://python.langchain.com/v0.1/docs/modules/data_connection/vectorstor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1"/>
          <p:cNvSpPr txBox="1"/>
          <p:nvPr>
            <p:ph type="ctrTitle"/>
          </p:nvPr>
        </p:nvSpPr>
        <p:spPr>
          <a:xfrm>
            <a:off x="912825" y="1753975"/>
            <a:ext cx="6504000" cy="273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990"/>
              <a:buNone/>
            </a:pPr>
            <a:r>
              <a:rPr lang="en" sz="8210"/>
              <a:t>iSKKUBot</a:t>
            </a:r>
            <a:endParaRPr sz="8210"/>
          </a:p>
        </p:txBody>
      </p:sp>
      <p:sp>
        <p:nvSpPr>
          <p:cNvPr id="1018" name="Google Shape;1018;p41"/>
          <p:cNvSpPr txBox="1"/>
          <p:nvPr>
            <p:ph idx="1" type="subTitle"/>
          </p:nvPr>
        </p:nvSpPr>
        <p:spPr>
          <a:xfrm>
            <a:off x="912825" y="4540025"/>
            <a:ext cx="6504000" cy="56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770"/>
              <a:buNone/>
            </a:pPr>
            <a:r>
              <a:rPr lang="en" sz="1540"/>
              <a:t>RAG-based Multilingual Chatbot for Exchange Students at SKKU</a:t>
            </a:r>
            <a:endParaRPr sz="15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0"/>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Technical Background</a:t>
            </a:r>
            <a:endParaRPr/>
          </a:p>
        </p:txBody>
      </p:sp>
      <p:sp>
        <p:nvSpPr>
          <p:cNvPr id="1095" name="Google Shape;1095;p50"/>
          <p:cNvSpPr txBox="1"/>
          <p:nvPr>
            <p:ph idx="1" type="body"/>
          </p:nvPr>
        </p:nvSpPr>
        <p:spPr>
          <a:xfrm>
            <a:off x="457200" y="1462425"/>
            <a:ext cx="9144000" cy="5270400"/>
          </a:xfrm>
          <a:prstGeom prst="rect">
            <a:avLst/>
          </a:prstGeom>
        </p:spPr>
        <p:txBody>
          <a:bodyPr anchorCtr="0" anchor="t" bIns="121900" lIns="121900" spcFirstLastPara="1" rIns="121900" wrap="square" tIns="121900">
            <a:normAutofit/>
          </a:bodyPr>
          <a:lstStyle/>
          <a:p>
            <a:pPr indent="0" lvl="0" marL="0" rtl="0" algn="just">
              <a:spcBef>
                <a:spcPts val="1200"/>
              </a:spcBef>
              <a:spcAft>
                <a:spcPts val="0"/>
              </a:spcAft>
              <a:buNone/>
            </a:pPr>
            <a:r>
              <a:rPr b="1" lang="en" sz="3000">
                <a:solidFill>
                  <a:schemeClr val="accent3"/>
                </a:solidFill>
                <a:latin typeface="Poppins"/>
                <a:ea typeface="Poppins"/>
                <a:cs typeface="Poppins"/>
                <a:sym typeface="Poppins"/>
              </a:rPr>
              <a:t>Query Stage</a:t>
            </a:r>
            <a:r>
              <a:rPr b="1" lang="en" sz="3000">
                <a:solidFill>
                  <a:schemeClr val="accent3"/>
                </a:solidFill>
                <a:latin typeface="Poppins"/>
                <a:ea typeface="Poppins"/>
                <a:cs typeface="Poppins"/>
                <a:sym typeface="Poppins"/>
              </a:rPr>
              <a:t>:</a:t>
            </a:r>
            <a:endParaRPr b="1" sz="3000">
              <a:solidFill>
                <a:schemeClr val="accent3"/>
              </a:solidFill>
              <a:latin typeface="Poppins"/>
              <a:ea typeface="Poppins"/>
              <a:cs typeface="Poppins"/>
              <a:sym typeface="Poppins"/>
            </a:endParaRPr>
          </a:p>
          <a:p>
            <a:pPr indent="-355600" lvl="0" marL="457200" rtl="0" algn="just">
              <a:spcBef>
                <a:spcPts val="1200"/>
              </a:spcBef>
              <a:spcAft>
                <a:spcPts val="0"/>
              </a:spcAft>
              <a:buClr>
                <a:schemeClr val="accent3"/>
              </a:buClr>
              <a:buSzPts val="2000"/>
              <a:buFont typeface="Poppins"/>
              <a:buAutoNum type="arabicPeriod"/>
            </a:pPr>
            <a:r>
              <a:rPr b="1" lang="en" sz="2000">
                <a:solidFill>
                  <a:schemeClr val="accent3"/>
                </a:solidFill>
                <a:latin typeface="Poppins"/>
                <a:ea typeface="Poppins"/>
                <a:cs typeface="Poppins"/>
                <a:sym typeface="Poppins"/>
              </a:rPr>
              <a:t>Retrieve</a:t>
            </a:r>
            <a:r>
              <a:rPr b="1" lang="en" sz="2000">
                <a:solidFill>
                  <a:schemeClr val="accent3"/>
                </a:solidFill>
                <a:latin typeface="Poppins"/>
                <a:ea typeface="Poppins"/>
                <a:cs typeface="Poppins"/>
                <a:sym typeface="Poppins"/>
              </a:rPr>
              <a:t>:</a:t>
            </a:r>
            <a:r>
              <a:rPr lang="en" sz="2000">
                <a:solidFill>
                  <a:schemeClr val="accent3"/>
                </a:solidFill>
                <a:latin typeface="Poppins"/>
                <a:ea typeface="Poppins"/>
                <a:cs typeface="Poppins"/>
                <a:sym typeface="Poppins"/>
              </a:rPr>
              <a:t> </a:t>
            </a:r>
            <a:r>
              <a:rPr lang="en" sz="2000">
                <a:solidFill>
                  <a:schemeClr val="accent3"/>
                </a:solidFill>
                <a:latin typeface="Poppins"/>
                <a:ea typeface="Poppins"/>
                <a:cs typeface="Poppins"/>
                <a:sym typeface="Poppins"/>
              </a:rPr>
              <a:t>Given a user input → </a:t>
            </a:r>
            <a:r>
              <a:rPr lang="en" sz="2000">
                <a:solidFill>
                  <a:schemeClr val="accent3"/>
                </a:solidFill>
                <a:latin typeface="Poppins"/>
                <a:ea typeface="Poppins"/>
                <a:cs typeface="Poppins"/>
                <a:sym typeface="Poppins"/>
              </a:rPr>
              <a:t>retrieve </a:t>
            </a:r>
            <a:r>
              <a:rPr lang="en" sz="2000">
                <a:solidFill>
                  <a:schemeClr val="accent3"/>
                </a:solidFill>
                <a:latin typeface="Poppins"/>
                <a:ea typeface="Poppins"/>
                <a:cs typeface="Poppins"/>
                <a:sym typeface="Poppins"/>
              </a:rPr>
              <a:t>relevant splits from storage using a RetrievalQA.</a:t>
            </a:r>
            <a:endParaRPr sz="2000">
              <a:solidFill>
                <a:schemeClr val="accent3"/>
              </a:solidFill>
              <a:latin typeface="Poppins"/>
              <a:ea typeface="Poppins"/>
              <a:cs typeface="Poppins"/>
              <a:sym typeface="Poppins"/>
            </a:endParaRPr>
          </a:p>
          <a:p>
            <a:pPr indent="-355600" lvl="0" marL="457200" rtl="0" algn="just">
              <a:spcBef>
                <a:spcPts val="1000"/>
              </a:spcBef>
              <a:spcAft>
                <a:spcPts val="1000"/>
              </a:spcAft>
              <a:buClr>
                <a:schemeClr val="accent3"/>
              </a:buClr>
              <a:buSzPts val="2000"/>
              <a:buFont typeface="Poppins"/>
              <a:buAutoNum type="arabicPeriod"/>
            </a:pPr>
            <a:r>
              <a:rPr b="1" lang="en" sz="2000">
                <a:solidFill>
                  <a:schemeClr val="accent3"/>
                </a:solidFill>
                <a:latin typeface="Poppins"/>
                <a:ea typeface="Poppins"/>
                <a:cs typeface="Poppins"/>
                <a:sym typeface="Poppins"/>
              </a:rPr>
              <a:t>Generate</a:t>
            </a:r>
            <a:r>
              <a:rPr b="1" lang="en" sz="2000">
                <a:solidFill>
                  <a:schemeClr val="accent3"/>
                </a:solidFill>
                <a:latin typeface="Poppins"/>
                <a:ea typeface="Poppins"/>
                <a:cs typeface="Poppins"/>
                <a:sym typeface="Poppins"/>
              </a:rPr>
              <a:t>: </a:t>
            </a:r>
            <a:r>
              <a:rPr lang="en" sz="2000">
                <a:solidFill>
                  <a:schemeClr val="accent3"/>
                </a:solidFill>
                <a:latin typeface="Poppins"/>
                <a:ea typeface="Poppins"/>
                <a:cs typeface="Poppins"/>
                <a:sym typeface="Poppins"/>
              </a:rPr>
              <a:t>ChatModel / LLM → produce an answer using a prompt that includes the question + the retrieved data.</a:t>
            </a:r>
            <a:br>
              <a:rPr lang="en" sz="2000">
                <a:solidFill>
                  <a:schemeClr val="dk1"/>
                </a:solidFill>
                <a:latin typeface="Poppins"/>
                <a:ea typeface="Poppins"/>
                <a:cs typeface="Poppins"/>
                <a:sym typeface="Poppins"/>
              </a:rPr>
            </a:br>
            <a:endParaRPr sz="2000">
              <a:solidFill>
                <a:schemeClr val="dk1"/>
              </a:solidFill>
              <a:latin typeface="Poppins"/>
              <a:ea typeface="Poppins"/>
              <a:cs typeface="Poppins"/>
              <a:sym typeface="Poppins"/>
            </a:endParaRPr>
          </a:p>
        </p:txBody>
      </p:sp>
      <p:pic>
        <p:nvPicPr>
          <p:cNvPr id="1096" name="Google Shape;1096;p50"/>
          <p:cNvPicPr preferRelativeResize="0"/>
          <p:nvPr/>
        </p:nvPicPr>
        <p:blipFill>
          <a:blip r:embed="rId3">
            <a:alphaModFix/>
          </a:blip>
          <a:stretch>
            <a:fillRect/>
          </a:stretch>
        </p:blipFill>
        <p:spPr>
          <a:xfrm>
            <a:off x="9601200" y="1098125"/>
            <a:ext cx="2330876" cy="2330876"/>
          </a:xfrm>
          <a:prstGeom prst="rect">
            <a:avLst/>
          </a:prstGeom>
          <a:noFill/>
          <a:ln>
            <a:noFill/>
          </a:ln>
        </p:spPr>
      </p:pic>
      <p:pic>
        <p:nvPicPr>
          <p:cNvPr id="1097" name="Google Shape;1097;p50"/>
          <p:cNvPicPr preferRelativeResize="0"/>
          <p:nvPr/>
        </p:nvPicPr>
        <p:blipFill>
          <a:blip r:embed="rId4">
            <a:alphaModFix/>
          </a:blip>
          <a:stretch>
            <a:fillRect/>
          </a:stretch>
        </p:blipFill>
        <p:spPr>
          <a:xfrm>
            <a:off x="3641938" y="4088695"/>
            <a:ext cx="4908124" cy="2518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1"/>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RAG</a:t>
            </a:r>
            <a:endParaRPr/>
          </a:p>
        </p:txBody>
      </p:sp>
      <p:sp>
        <p:nvSpPr>
          <p:cNvPr id="1103" name="Google Shape;1103;p51"/>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Retrieval Augmented Generation</a:t>
            </a:r>
            <a:endParaRPr/>
          </a:p>
        </p:txBody>
      </p:sp>
      <p:sp>
        <p:nvSpPr>
          <p:cNvPr id="1104" name="Google Shape;1104;p51"/>
          <p:cNvSpPr/>
          <p:nvPr/>
        </p:nvSpPr>
        <p:spPr>
          <a:xfrm>
            <a:off x="1614900" y="945725"/>
            <a:ext cx="1890000" cy="174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4"/>
                </a:solidFill>
                <a:latin typeface="Poppins ExtraBold"/>
                <a:ea typeface="Poppins ExtraBold"/>
                <a:cs typeface="Poppins ExtraBold"/>
                <a:sym typeface="Poppins ExtraBold"/>
              </a:rPr>
              <a:t>03</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52"/>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RAG - Retriever</a:t>
            </a:r>
            <a:endParaRPr/>
          </a:p>
        </p:txBody>
      </p:sp>
      <p:sp>
        <p:nvSpPr>
          <p:cNvPr id="1110" name="Google Shape;1110;p52"/>
          <p:cNvSpPr txBox="1"/>
          <p:nvPr>
            <p:ph idx="1" type="body"/>
          </p:nvPr>
        </p:nvSpPr>
        <p:spPr>
          <a:xfrm>
            <a:off x="1199100" y="1227550"/>
            <a:ext cx="9446100" cy="5136900"/>
          </a:xfrm>
          <a:prstGeom prst="rect">
            <a:avLst/>
          </a:prstGeom>
        </p:spPr>
        <p:txBody>
          <a:bodyPr anchorCtr="0" anchor="t" bIns="121900" lIns="121900" spcFirstLastPara="1" rIns="121900" wrap="square" tIns="121900">
            <a:normAutofit/>
          </a:bodyPr>
          <a:lstStyle/>
          <a:p>
            <a:pPr indent="0" lvl="0" marL="0" rtl="0" algn="just">
              <a:spcBef>
                <a:spcPts val="1200"/>
              </a:spcBef>
              <a:spcAft>
                <a:spcPts val="0"/>
              </a:spcAft>
              <a:buNone/>
            </a:pPr>
            <a:r>
              <a:rPr b="1" lang="en" sz="2300">
                <a:solidFill>
                  <a:schemeClr val="accent3"/>
                </a:solidFill>
                <a:latin typeface="Poppins"/>
                <a:ea typeface="Poppins"/>
                <a:cs typeface="Poppins"/>
                <a:sym typeface="Poppins"/>
              </a:rPr>
              <a:t>Researched about</a:t>
            </a:r>
            <a:r>
              <a:rPr b="1" lang="en" sz="2300">
                <a:solidFill>
                  <a:schemeClr val="accent3"/>
                </a:solidFill>
                <a:latin typeface="Poppins"/>
                <a:ea typeface="Poppins"/>
                <a:cs typeface="Poppins"/>
                <a:sym typeface="Poppins"/>
              </a:rPr>
              <a:t> different </a:t>
            </a:r>
            <a:r>
              <a:rPr b="1" lang="en" sz="2300">
                <a:solidFill>
                  <a:schemeClr val="accent3"/>
                </a:solidFill>
                <a:latin typeface="Poppins"/>
                <a:ea typeface="Poppins"/>
                <a:cs typeface="Poppins"/>
                <a:sym typeface="Poppins"/>
              </a:rPr>
              <a:t>options:</a:t>
            </a:r>
            <a:endParaRPr sz="1800">
              <a:solidFill>
                <a:schemeClr val="accent3"/>
              </a:solidFill>
              <a:latin typeface="Poppins"/>
              <a:ea typeface="Poppins"/>
              <a:cs typeface="Poppins"/>
              <a:sym typeface="Poppins"/>
            </a:endParaRPr>
          </a:p>
          <a:p>
            <a:pPr indent="-342900" lvl="0" marL="4572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FAISS (Facebook AI Similarity Search) Vector Store:</a:t>
            </a:r>
            <a:endParaRPr sz="1800">
              <a:solidFill>
                <a:schemeClr val="accent3"/>
              </a:solidFill>
              <a:latin typeface="Poppins"/>
              <a:ea typeface="Poppins"/>
              <a:cs typeface="Poppins"/>
              <a:sym typeface="Poppins"/>
            </a:endParaRPr>
          </a:p>
          <a:p>
            <a:pPr indent="-342900" lvl="1" marL="9144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Used in our first demo.</a:t>
            </a:r>
            <a:endParaRPr sz="1800">
              <a:solidFill>
                <a:schemeClr val="accent3"/>
              </a:solidFill>
              <a:latin typeface="Poppins"/>
              <a:ea typeface="Poppins"/>
              <a:cs typeface="Poppins"/>
              <a:sym typeface="Poppins"/>
            </a:endParaRPr>
          </a:p>
          <a:p>
            <a:pPr indent="-342900" lvl="0" marL="4572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Pinecone Vector Store:</a:t>
            </a:r>
            <a:endParaRPr sz="1800">
              <a:solidFill>
                <a:schemeClr val="accent3"/>
              </a:solidFill>
              <a:latin typeface="Poppins"/>
              <a:ea typeface="Poppins"/>
              <a:cs typeface="Poppins"/>
              <a:sym typeface="Poppins"/>
            </a:endParaRPr>
          </a:p>
          <a:p>
            <a:pPr indent="-368300" lvl="1" marL="914400" rtl="0" algn="just">
              <a:spcBef>
                <a:spcPts val="1200"/>
              </a:spcBef>
              <a:spcAft>
                <a:spcPts val="0"/>
              </a:spcAft>
              <a:buClr>
                <a:schemeClr val="accent3"/>
              </a:buClr>
              <a:buSzPts val="2200"/>
              <a:buFont typeface="Poppins"/>
              <a:buChar char="○"/>
            </a:pPr>
            <a:r>
              <a:rPr lang="en" sz="1800">
                <a:solidFill>
                  <a:schemeClr val="accent3"/>
                </a:solidFill>
                <a:latin typeface="Poppins"/>
                <a:ea typeface="Poppins"/>
                <a:cs typeface="Poppins"/>
                <a:sym typeface="Poppins"/>
              </a:rPr>
              <a:t>Started testing with dummy index.</a:t>
            </a:r>
            <a:endParaRPr sz="1800">
              <a:solidFill>
                <a:schemeClr val="accent3"/>
              </a:solidFill>
              <a:latin typeface="Poppins"/>
              <a:ea typeface="Poppins"/>
              <a:cs typeface="Poppins"/>
              <a:sym typeface="Poppins"/>
            </a:endParaRPr>
          </a:p>
          <a:p>
            <a:pPr indent="-342900" lvl="0" marL="4572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MultiQueryRetriever:</a:t>
            </a:r>
            <a:endParaRPr sz="1800">
              <a:solidFill>
                <a:schemeClr val="accent3"/>
              </a:solidFill>
              <a:latin typeface="Poppins"/>
              <a:ea typeface="Poppins"/>
              <a:cs typeface="Poppins"/>
              <a:sym typeface="Poppins"/>
            </a:endParaRPr>
          </a:p>
          <a:p>
            <a:pPr indent="-342900" lvl="1" marL="9144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Automatic prompt tuning using an LLM to generate multiple queries for a given user input query.</a:t>
            </a:r>
            <a:endParaRPr sz="1800">
              <a:solidFill>
                <a:schemeClr val="accent3"/>
              </a:solidFill>
              <a:latin typeface="Poppins"/>
              <a:ea typeface="Poppins"/>
              <a:cs typeface="Poppins"/>
              <a:sym typeface="Poppins"/>
            </a:endParaRPr>
          </a:p>
          <a:p>
            <a:pPr indent="-342900" lvl="1" marL="9144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Useful when original query needs info about multiple topics.</a:t>
            </a:r>
            <a:endParaRPr sz="1800">
              <a:solidFill>
                <a:schemeClr val="accent3"/>
              </a:solidFill>
              <a:latin typeface="Poppins"/>
              <a:ea typeface="Poppins"/>
              <a:cs typeface="Poppins"/>
              <a:sym typeface="Poppins"/>
            </a:endParaRPr>
          </a:p>
          <a:p>
            <a:pPr indent="-342900" lvl="1" marL="914400" rtl="0" algn="just">
              <a:spcBef>
                <a:spcPts val="120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Allows usage of Pinecone Vector Store.</a:t>
            </a:r>
            <a:endParaRPr sz="1800">
              <a:solidFill>
                <a:schemeClr val="accent3"/>
              </a:solidFill>
              <a:latin typeface="Poppins"/>
              <a:ea typeface="Poppins"/>
              <a:cs typeface="Poppins"/>
              <a:sym typeface="Poppins"/>
            </a:endParaRPr>
          </a:p>
        </p:txBody>
      </p:sp>
      <p:pic>
        <p:nvPicPr>
          <p:cNvPr id="1111" name="Google Shape;1111;p52"/>
          <p:cNvPicPr preferRelativeResize="0"/>
          <p:nvPr/>
        </p:nvPicPr>
        <p:blipFill>
          <a:blip r:embed="rId3">
            <a:alphaModFix/>
          </a:blip>
          <a:stretch>
            <a:fillRect/>
          </a:stretch>
        </p:blipFill>
        <p:spPr>
          <a:xfrm>
            <a:off x="8051925" y="1697275"/>
            <a:ext cx="2782075" cy="278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3"/>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 – Generator</a:t>
            </a:r>
            <a:endParaRPr/>
          </a:p>
        </p:txBody>
      </p:sp>
      <p:sp>
        <p:nvSpPr>
          <p:cNvPr id="1117" name="Google Shape;1117;p53"/>
          <p:cNvSpPr txBox="1"/>
          <p:nvPr>
            <p:ph idx="1" type="body"/>
          </p:nvPr>
        </p:nvSpPr>
        <p:spPr>
          <a:xfrm>
            <a:off x="1230425" y="1199844"/>
            <a:ext cx="9446100" cy="39867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000">
                <a:solidFill>
                  <a:schemeClr val="accent3"/>
                </a:solidFill>
                <a:latin typeface="Poppins"/>
                <a:ea typeface="Poppins"/>
                <a:cs typeface="Poppins"/>
                <a:sym typeface="Poppins"/>
              </a:rPr>
              <a:t>Basic Langchain-Ollama demo test</a:t>
            </a:r>
            <a:endParaRPr/>
          </a:p>
          <a:p>
            <a:pPr indent="-285750" lvl="0" marL="368300" rtl="0" algn="just">
              <a:lnSpc>
                <a:spcPct val="115000"/>
              </a:lnSpc>
              <a:spcBef>
                <a:spcPts val="1200"/>
              </a:spcBef>
              <a:spcAft>
                <a:spcPts val="0"/>
              </a:spcAft>
              <a:buClr>
                <a:schemeClr val="accent3"/>
              </a:buClr>
              <a:buSzPts val="2300"/>
              <a:buFont typeface="Poppins"/>
              <a:buChar char="-"/>
            </a:pPr>
            <a:r>
              <a:rPr lang="en" sz="1600">
                <a:solidFill>
                  <a:schemeClr val="accent3"/>
                </a:solidFill>
                <a:latin typeface="Poppins"/>
                <a:ea typeface="Poppins"/>
                <a:cs typeface="Poppins"/>
                <a:sym typeface="Poppins"/>
              </a:rPr>
              <a:t>Using Basic Llama-3.1 8b</a:t>
            </a:r>
            <a:endParaRPr/>
          </a:p>
          <a:p>
            <a:pPr indent="-285750" lvl="0" marL="368300" rtl="0" algn="just">
              <a:lnSpc>
                <a:spcPct val="115000"/>
              </a:lnSpc>
              <a:spcBef>
                <a:spcPts val="1200"/>
              </a:spcBef>
              <a:spcAft>
                <a:spcPts val="0"/>
              </a:spcAft>
              <a:buClr>
                <a:schemeClr val="accent3"/>
              </a:buClr>
              <a:buSzPts val="2300"/>
              <a:buFont typeface="Poppins"/>
              <a:buChar char="-"/>
            </a:pPr>
            <a:r>
              <a:rPr lang="en" sz="1600">
                <a:solidFill>
                  <a:schemeClr val="accent3"/>
                </a:solidFill>
                <a:latin typeface="Poppins"/>
                <a:ea typeface="Poppins"/>
                <a:cs typeface="Poppins"/>
                <a:sym typeface="Poppins"/>
              </a:rPr>
              <a:t>Use basic Local Storage (connection to external database will be done next week)</a:t>
            </a:r>
            <a:endParaRPr sz="1800">
              <a:solidFill>
                <a:schemeClr val="accent3"/>
              </a:solidFill>
              <a:latin typeface="Poppins"/>
              <a:ea typeface="Poppins"/>
              <a:cs typeface="Poppins"/>
              <a:sym typeface="Poppins"/>
            </a:endParaRPr>
          </a:p>
        </p:txBody>
      </p:sp>
      <p:pic>
        <p:nvPicPr>
          <p:cNvPr descr="텍스트, 스크린샷, 폰트이(가) 표시된 사진&#10;&#10;자동 생성된 설명" id="1118" name="Google Shape;1118;p53"/>
          <p:cNvPicPr preferRelativeResize="0"/>
          <p:nvPr/>
        </p:nvPicPr>
        <p:blipFill rotWithShape="1">
          <a:blip r:embed="rId3">
            <a:alphaModFix/>
          </a:blip>
          <a:srcRect b="0" l="0" r="0" t="0"/>
          <a:stretch/>
        </p:blipFill>
        <p:spPr>
          <a:xfrm>
            <a:off x="1515475" y="2964466"/>
            <a:ext cx="5839520" cy="3150185"/>
          </a:xfrm>
          <a:prstGeom prst="rect">
            <a:avLst/>
          </a:prstGeom>
          <a:noFill/>
          <a:ln cap="flat" cmpd="sng" w="9525">
            <a:solidFill>
              <a:schemeClr val="accent1"/>
            </a:solidFill>
            <a:prstDash val="solid"/>
            <a:round/>
            <a:headEnd len="sm" w="sm" type="none"/>
            <a:tailEnd len="sm" w="sm" type="none"/>
          </a:ln>
        </p:spPr>
      </p:pic>
      <p:sp>
        <p:nvSpPr>
          <p:cNvPr id="1119" name="Google Shape;1119;p53"/>
          <p:cNvSpPr/>
          <p:nvPr/>
        </p:nvSpPr>
        <p:spPr>
          <a:xfrm>
            <a:off x="1594133" y="4021394"/>
            <a:ext cx="1158900" cy="55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Light"/>
              <a:ea typeface="Poppins Light"/>
              <a:cs typeface="Poppins Light"/>
              <a:sym typeface="Poppins Light"/>
            </a:endParaRPr>
          </a:p>
        </p:txBody>
      </p:sp>
      <p:cxnSp>
        <p:nvCxnSpPr>
          <p:cNvPr id="1120" name="Google Shape;1120;p53"/>
          <p:cNvCxnSpPr/>
          <p:nvPr/>
        </p:nvCxnSpPr>
        <p:spPr>
          <a:xfrm>
            <a:off x="594901" y="4277032"/>
            <a:ext cx="1004400" cy="0"/>
          </a:xfrm>
          <a:prstGeom prst="straightConnector1">
            <a:avLst/>
          </a:prstGeom>
          <a:noFill/>
          <a:ln cap="flat" cmpd="sng" w="9525">
            <a:solidFill>
              <a:srgbClr val="FF0000"/>
            </a:solidFill>
            <a:prstDash val="solid"/>
            <a:round/>
            <a:headEnd len="sm" w="sm" type="none"/>
            <a:tailEnd len="med" w="med" type="triangle"/>
          </a:ln>
        </p:spPr>
      </p:cxnSp>
      <p:cxnSp>
        <p:nvCxnSpPr>
          <p:cNvPr id="1121" name="Google Shape;1121;p53"/>
          <p:cNvCxnSpPr/>
          <p:nvPr/>
        </p:nvCxnSpPr>
        <p:spPr>
          <a:xfrm rot="10800000">
            <a:off x="599768" y="2035132"/>
            <a:ext cx="0" cy="2241900"/>
          </a:xfrm>
          <a:prstGeom prst="straightConnector1">
            <a:avLst/>
          </a:prstGeom>
          <a:noFill/>
          <a:ln cap="flat" cmpd="sng" w="9525">
            <a:solidFill>
              <a:srgbClr val="FF0000"/>
            </a:solidFill>
            <a:prstDash val="solid"/>
            <a:round/>
            <a:headEnd len="sm" w="sm" type="none"/>
            <a:tailEnd len="sm" w="sm" type="none"/>
          </a:ln>
        </p:spPr>
      </p:cxnSp>
      <p:cxnSp>
        <p:nvCxnSpPr>
          <p:cNvPr id="1122" name="Google Shape;1122;p53"/>
          <p:cNvCxnSpPr/>
          <p:nvPr/>
        </p:nvCxnSpPr>
        <p:spPr>
          <a:xfrm>
            <a:off x="601856" y="2030360"/>
            <a:ext cx="735300" cy="0"/>
          </a:xfrm>
          <a:prstGeom prst="straightConnector1">
            <a:avLst/>
          </a:prstGeom>
          <a:noFill/>
          <a:ln cap="flat" cmpd="sng" w="9525">
            <a:solidFill>
              <a:srgbClr val="FF0000"/>
            </a:solidFill>
            <a:prstDash val="solid"/>
            <a:round/>
            <a:headEnd len="sm" w="sm" type="none"/>
            <a:tailEnd len="sm" w="sm" type="none"/>
          </a:ln>
        </p:spPr>
      </p:cxnSp>
      <p:sp>
        <p:nvSpPr>
          <p:cNvPr id="1123" name="Google Shape;1123;p53"/>
          <p:cNvSpPr/>
          <p:nvPr/>
        </p:nvSpPr>
        <p:spPr>
          <a:xfrm>
            <a:off x="1594133" y="5589599"/>
            <a:ext cx="5475300" cy="55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Light"/>
              <a:ea typeface="Poppins Light"/>
              <a:cs typeface="Poppins Light"/>
              <a:sym typeface="Poppins Light"/>
            </a:endParaRPr>
          </a:p>
        </p:txBody>
      </p:sp>
      <p:sp>
        <p:nvSpPr>
          <p:cNvPr id="1124" name="Google Shape;1124;p53"/>
          <p:cNvSpPr txBox="1"/>
          <p:nvPr/>
        </p:nvSpPr>
        <p:spPr>
          <a:xfrm>
            <a:off x="7888995" y="3604181"/>
            <a:ext cx="6145200" cy="7389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b="0" i="0" lang="en" sz="1600" u="none" cap="none" strike="noStrike">
                <a:solidFill>
                  <a:schemeClr val="accent3"/>
                </a:solidFill>
                <a:latin typeface="Poppins"/>
                <a:ea typeface="Poppins"/>
                <a:cs typeface="Poppins"/>
                <a:sym typeface="Poppins"/>
              </a:rPr>
              <a:t>Exchange Student’s Introduction </a:t>
            </a:r>
            <a:endParaRPr/>
          </a:p>
          <a:p>
            <a:pPr indent="0" lvl="0" marL="82550" marR="0" rtl="0" algn="just">
              <a:lnSpc>
                <a:spcPct val="100000"/>
              </a:lnSpc>
              <a:spcBef>
                <a:spcPts val="1200"/>
              </a:spcBef>
              <a:spcAft>
                <a:spcPts val="0"/>
              </a:spcAft>
              <a:buNone/>
            </a:pPr>
            <a:r>
              <a:rPr b="0" i="0" lang="en" sz="1600" u="none" cap="none" strike="noStrike">
                <a:solidFill>
                  <a:schemeClr val="accent3"/>
                </a:solidFill>
                <a:latin typeface="Poppins"/>
                <a:ea typeface="Poppins"/>
                <a:cs typeface="Poppins"/>
                <a:sym typeface="Poppins"/>
              </a:rPr>
              <a:t>page was used for demo</a:t>
            </a:r>
            <a:endParaRPr/>
          </a:p>
        </p:txBody>
      </p:sp>
      <p:cxnSp>
        <p:nvCxnSpPr>
          <p:cNvPr id="1125" name="Google Shape;1125;p53"/>
          <p:cNvCxnSpPr/>
          <p:nvPr/>
        </p:nvCxnSpPr>
        <p:spPr>
          <a:xfrm flipH="1">
            <a:off x="7069519" y="4718986"/>
            <a:ext cx="2202300" cy="11460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54"/>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 – Generator</a:t>
            </a:r>
            <a:endParaRPr/>
          </a:p>
        </p:txBody>
      </p:sp>
      <p:sp>
        <p:nvSpPr>
          <p:cNvPr id="1131" name="Google Shape;1131;p54"/>
          <p:cNvSpPr txBox="1"/>
          <p:nvPr>
            <p:ph idx="1" type="body"/>
          </p:nvPr>
        </p:nvSpPr>
        <p:spPr>
          <a:xfrm>
            <a:off x="1230425" y="1199844"/>
            <a:ext cx="9446100" cy="39867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000">
                <a:solidFill>
                  <a:schemeClr val="accent3"/>
                </a:solidFill>
                <a:latin typeface="Poppins"/>
                <a:ea typeface="Poppins"/>
                <a:cs typeface="Poppins"/>
                <a:sym typeface="Poppins"/>
              </a:rPr>
              <a:t>Basic Langchain-Ollama demo test</a:t>
            </a:r>
            <a:endParaRPr/>
          </a:p>
          <a:p>
            <a:pPr indent="-285750" lvl="0" marL="368300" rtl="0" algn="just">
              <a:lnSpc>
                <a:spcPct val="115000"/>
              </a:lnSpc>
              <a:spcBef>
                <a:spcPts val="1200"/>
              </a:spcBef>
              <a:spcAft>
                <a:spcPts val="0"/>
              </a:spcAft>
              <a:buClr>
                <a:schemeClr val="accent3"/>
              </a:buClr>
              <a:buSzPts val="2300"/>
              <a:buFont typeface="Poppins"/>
              <a:buChar char="-"/>
            </a:pPr>
            <a:r>
              <a:rPr lang="en" sz="1600">
                <a:solidFill>
                  <a:schemeClr val="accent3"/>
                </a:solidFill>
                <a:latin typeface="Poppins"/>
                <a:ea typeface="Poppins"/>
                <a:cs typeface="Poppins"/>
                <a:sym typeface="Poppins"/>
              </a:rPr>
              <a:t>Use cosine similarity search</a:t>
            </a:r>
            <a:endParaRPr/>
          </a:p>
          <a:p>
            <a:pPr indent="-285750" lvl="0" marL="368300" rtl="0" algn="just">
              <a:lnSpc>
                <a:spcPct val="115000"/>
              </a:lnSpc>
              <a:spcBef>
                <a:spcPts val="1200"/>
              </a:spcBef>
              <a:spcAft>
                <a:spcPts val="0"/>
              </a:spcAft>
              <a:buClr>
                <a:schemeClr val="accent3"/>
              </a:buClr>
              <a:buSzPts val="2300"/>
              <a:buFont typeface="Poppins"/>
              <a:buChar char="-"/>
            </a:pPr>
            <a:r>
              <a:rPr lang="en" sz="1600">
                <a:solidFill>
                  <a:schemeClr val="accent3"/>
                </a:solidFill>
                <a:latin typeface="Poppins"/>
                <a:ea typeface="Poppins"/>
                <a:cs typeface="Poppins"/>
                <a:sym typeface="Poppins"/>
              </a:rPr>
              <a:t>Use Langchain’s Retrieval QA Module </a:t>
            </a:r>
            <a:endParaRPr sz="1800">
              <a:solidFill>
                <a:schemeClr val="accent3"/>
              </a:solidFill>
              <a:latin typeface="Poppins"/>
              <a:ea typeface="Poppins"/>
              <a:cs typeface="Poppins"/>
              <a:sym typeface="Poppins"/>
            </a:endParaRPr>
          </a:p>
        </p:txBody>
      </p:sp>
      <p:pic>
        <p:nvPicPr>
          <p:cNvPr descr="텍스트, 스크린샷, 폰트이(가) 표시된 사진&#10;&#10;자동 생성된 설명" id="1132" name="Google Shape;1132;p54"/>
          <p:cNvPicPr preferRelativeResize="0"/>
          <p:nvPr/>
        </p:nvPicPr>
        <p:blipFill rotWithShape="1">
          <a:blip r:embed="rId3">
            <a:alphaModFix/>
          </a:blip>
          <a:srcRect b="0" l="0" r="0" t="0"/>
          <a:stretch/>
        </p:blipFill>
        <p:spPr>
          <a:xfrm>
            <a:off x="1678655" y="3083743"/>
            <a:ext cx="8549640" cy="2407920"/>
          </a:xfrm>
          <a:prstGeom prst="rect">
            <a:avLst/>
          </a:prstGeom>
          <a:noFill/>
          <a:ln cap="flat" cmpd="sng" w="9525">
            <a:solidFill>
              <a:srgbClr val="171717"/>
            </a:solidFill>
            <a:prstDash val="solid"/>
            <a:round/>
            <a:headEnd len="sm" w="sm" type="none"/>
            <a:tailEnd len="sm" w="sm" type="none"/>
          </a:ln>
        </p:spPr>
      </p:pic>
      <p:sp>
        <p:nvSpPr>
          <p:cNvPr id="1133" name="Google Shape;1133;p54"/>
          <p:cNvSpPr/>
          <p:nvPr/>
        </p:nvSpPr>
        <p:spPr>
          <a:xfrm>
            <a:off x="1820275" y="4513194"/>
            <a:ext cx="4039800" cy="89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Light"/>
              <a:ea typeface="Poppins Light"/>
              <a:cs typeface="Poppins Light"/>
              <a:sym typeface="Poppins Light"/>
            </a:endParaRPr>
          </a:p>
        </p:txBody>
      </p:sp>
      <p:cxnSp>
        <p:nvCxnSpPr>
          <p:cNvPr id="1134" name="Google Shape;1134;p54"/>
          <p:cNvCxnSpPr/>
          <p:nvPr/>
        </p:nvCxnSpPr>
        <p:spPr>
          <a:xfrm>
            <a:off x="624397" y="4758812"/>
            <a:ext cx="1004400" cy="0"/>
          </a:xfrm>
          <a:prstGeom prst="straightConnector1">
            <a:avLst/>
          </a:prstGeom>
          <a:noFill/>
          <a:ln cap="flat" cmpd="sng" w="9525">
            <a:solidFill>
              <a:srgbClr val="FF0000"/>
            </a:solidFill>
            <a:prstDash val="solid"/>
            <a:round/>
            <a:headEnd len="sm" w="sm" type="none"/>
            <a:tailEnd len="med" w="med" type="triangle"/>
          </a:ln>
        </p:spPr>
      </p:cxnSp>
      <p:cxnSp>
        <p:nvCxnSpPr>
          <p:cNvPr id="1135" name="Google Shape;1135;p54"/>
          <p:cNvCxnSpPr/>
          <p:nvPr/>
        </p:nvCxnSpPr>
        <p:spPr>
          <a:xfrm rot="10800000">
            <a:off x="629264" y="2516912"/>
            <a:ext cx="0" cy="2241900"/>
          </a:xfrm>
          <a:prstGeom prst="straightConnector1">
            <a:avLst/>
          </a:prstGeom>
          <a:noFill/>
          <a:ln cap="flat" cmpd="sng" w="9525">
            <a:solidFill>
              <a:srgbClr val="FF0000"/>
            </a:solidFill>
            <a:prstDash val="solid"/>
            <a:round/>
            <a:headEnd len="sm" w="sm" type="none"/>
            <a:tailEnd len="sm" w="sm" type="none"/>
          </a:ln>
        </p:spPr>
      </p:cxnSp>
      <p:cxnSp>
        <p:nvCxnSpPr>
          <p:cNvPr id="1136" name="Google Shape;1136;p54"/>
          <p:cNvCxnSpPr/>
          <p:nvPr/>
        </p:nvCxnSpPr>
        <p:spPr>
          <a:xfrm>
            <a:off x="631352" y="2512140"/>
            <a:ext cx="735300" cy="0"/>
          </a:xfrm>
          <a:prstGeom prst="straightConnector1">
            <a:avLst/>
          </a:prstGeom>
          <a:noFill/>
          <a:ln cap="flat" cmpd="sng" w="9525">
            <a:solidFill>
              <a:srgbClr val="FF000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55"/>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 – Generator</a:t>
            </a:r>
            <a:endParaRPr/>
          </a:p>
        </p:txBody>
      </p:sp>
      <p:sp>
        <p:nvSpPr>
          <p:cNvPr id="1142" name="Google Shape;1142;p55"/>
          <p:cNvSpPr txBox="1"/>
          <p:nvPr>
            <p:ph idx="1" type="body"/>
          </p:nvPr>
        </p:nvSpPr>
        <p:spPr>
          <a:xfrm>
            <a:off x="1230425" y="1199844"/>
            <a:ext cx="9446100" cy="39867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000">
                <a:solidFill>
                  <a:schemeClr val="accent3"/>
                </a:solidFill>
                <a:latin typeface="Poppins"/>
                <a:ea typeface="Poppins"/>
                <a:cs typeface="Poppins"/>
                <a:sym typeface="Poppins"/>
              </a:rPr>
              <a:t>Demo Results</a:t>
            </a:r>
            <a:endParaRPr sz="1800">
              <a:solidFill>
                <a:schemeClr val="accent3"/>
              </a:solidFill>
              <a:latin typeface="Poppins"/>
              <a:ea typeface="Poppins"/>
              <a:cs typeface="Poppins"/>
              <a:sym typeface="Poppins"/>
            </a:endParaRPr>
          </a:p>
        </p:txBody>
      </p:sp>
      <p:pic>
        <p:nvPicPr>
          <p:cNvPr id="1143" name="Google Shape;1143;p55"/>
          <p:cNvPicPr preferRelativeResize="0"/>
          <p:nvPr/>
        </p:nvPicPr>
        <p:blipFill rotWithShape="1">
          <a:blip r:embed="rId3">
            <a:alphaModFix/>
          </a:blip>
          <a:srcRect b="0" l="0" r="0" t="0"/>
          <a:stretch/>
        </p:blipFill>
        <p:spPr>
          <a:xfrm>
            <a:off x="1515475" y="1901004"/>
            <a:ext cx="7772400" cy="372479"/>
          </a:xfrm>
          <a:prstGeom prst="rect">
            <a:avLst/>
          </a:prstGeom>
          <a:noFill/>
          <a:ln cap="flat" cmpd="sng" w="9525">
            <a:solidFill>
              <a:srgbClr val="171717"/>
            </a:solidFill>
            <a:prstDash val="solid"/>
            <a:round/>
            <a:headEnd len="sm" w="sm" type="none"/>
            <a:tailEnd len="sm" w="sm" type="none"/>
          </a:ln>
        </p:spPr>
      </p:pic>
      <p:pic>
        <p:nvPicPr>
          <p:cNvPr descr="텍스트, 폰트, 가이드이(가) 표시된 사진&#10;&#10;자동 생성된 설명" id="1144" name="Google Shape;1144;p55"/>
          <p:cNvPicPr preferRelativeResize="0"/>
          <p:nvPr/>
        </p:nvPicPr>
        <p:blipFill rotWithShape="1">
          <a:blip r:embed="rId4">
            <a:alphaModFix/>
          </a:blip>
          <a:srcRect b="0" l="0" r="0" t="0"/>
          <a:stretch/>
        </p:blipFill>
        <p:spPr>
          <a:xfrm>
            <a:off x="1515475" y="2510462"/>
            <a:ext cx="9404603" cy="1365431"/>
          </a:xfrm>
          <a:prstGeom prst="rect">
            <a:avLst/>
          </a:prstGeom>
          <a:noFill/>
          <a:ln cap="flat" cmpd="sng" w="9525">
            <a:solidFill>
              <a:srgbClr val="171717"/>
            </a:solidFill>
            <a:prstDash val="solid"/>
            <a:round/>
            <a:headEnd len="sm" w="sm" type="none"/>
            <a:tailEnd len="sm" w="sm" type="none"/>
          </a:ln>
        </p:spPr>
      </p:pic>
      <p:sp>
        <p:nvSpPr>
          <p:cNvPr id="1145" name="Google Shape;1145;p55"/>
          <p:cNvSpPr txBox="1"/>
          <p:nvPr/>
        </p:nvSpPr>
        <p:spPr>
          <a:xfrm>
            <a:off x="1307029" y="3992899"/>
            <a:ext cx="4617000" cy="3387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b="0" i="0" lang="en" sz="1600" u="none" cap="none" strike="noStrike">
                <a:solidFill>
                  <a:schemeClr val="accent3"/>
                </a:solidFill>
                <a:latin typeface="Poppins"/>
                <a:ea typeface="Poppins"/>
                <a:cs typeface="Poppins"/>
                <a:sym typeface="Poppins"/>
              </a:rPr>
              <a:t>Successful Context Extraction</a:t>
            </a:r>
            <a:endParaRPr/>
          </a:p>
        </p:txBody>
      </p:sp>
      <p:sp>
        <p:nvSpPr>
          <p:cNvPr id="1146" name="Google Shape;1146;p55"/>
          <p:cNvSpPr/>
          <p:nvPr/>
        </p:nvSpPr>
        <p:spPr>
          <a:xfrm>
            <a:off x="2606855" y="3065958"/>
            <a:ext cx="6861600" cy="22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Light"/>
              <a:ea typeface="Poppins Light"/>
              <a:cs typeface="Poppins Light"/>
              <a:sym typeface="Poppins Light"/>
            </a:endParaRPr>
          </a:p>
        </p:txBody>
      </p:sp>
      <p:cxnSp>
        <p:nvCxnSpPr>
          <p:cNvPr id="1147" name="Google Shape;1147;p55"/>
          <p:cNvCxnSpPr/>
          <p:nvPr/>
        </p:nvCxnSpPr>
        <p:spPr>
          <a:xfrm flipH="1" rot="10800000">
            <a:off x="4463845" y="3288020"/>
            <a:ext cx="1489500" cy="802200"/>
          </a:xfrm>
          <a:prstGeom prst="straightConnector1">
            <a:avLst/>
          </a:prstGeom>
          <a:noFill/>
          <a:ln cap="flat" cmpd="sng" w="9525">
            <a:solidFill>
              <a:srgbClr val="FF0000"/>
            </a:solidFill>
            <a:prstDash val="solid"/>
            <a:round/>
            <a:headEnd len="sm" w="sm" type="none"/>
            <a:tailEnd len="med" w="med" type="triangle"/>
          </a:ln>
        </p:spPr>
      </p:cxnSp>
      <p:pic>
        <p:nvPicPr>
          <p:cNvPr id="1148" name="Google Shape;1148;p55"/>
          <p:cNvPicPr preferRelativeResize="0"/>
          <p:nvPr/>
        </p:nvPicPr>
        <p:blipFill rotWithShape="1">
          <a:blip r:embed="rId5">
            <a:alphaModFix/>
          </a:blip>
          <a:srcRect b="0" l="0" r="0" t="0"/>
          <a:stretch/>
        </p:blipFill>
        <p:spPr>
          <a:xfrm>
            <a:off x="1515475" y="4658848"/>
            <a:ext cx="9404603" cy="475599"/>
          </a:xfrm>
          <a:prstGeom prst="rect">
            <a:avLst/>
          </a:prstGeom>
          <a:noFill/>
          <a:ln cap="flat" cmpd="sng" w="9525">
            <a:solidFill>
              <a:srgbClr val="171717"/>
            </a:solidFill>
            <a:prstDash val="solid"/>
            <a:round/>
            <a:headEnd len="sm" w="sm" type="none"/>
            <a:tailEnd len="sm" w="sm" type="none"/>
          </a:ln>
        </p:spPr>
      </p:pic>
      <p:sp>
        <p:nvSpPr>
          <p:cNvPr id="1149" name="Google Shape;1149;p55"/>
          <p:cNvSpPr txBox="1"/>
          <p:nvPr/>
        </p:nvSpPr>
        <p:spPr>
          <a:xfrm>
            <a:off x="1307029" y="5239396"/>
            <a:ext cx="5329800" cy="3387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lang="en" sz="1600">
                <a:solidFill>
                  <a:schemeClr val="accent3"/>
                </a:solidFill>
                <a:latin typeface="Poppins"/>
                <a:ea typeface="Poppins"/>
                <a:cs typeface="Poppins"/>
                <a:sym typeface="Poppins"/>
              </a:rPr>
              <a:t>A</a:t>
            </a:r>
            <a:r>
              <a:rPr b="0" i="0" lang="en" sz="1600" u="none" cap="none" strike="noStrike">
                <a:solidFill>
                  <a:schemeClr val="accent3"/>
                </a:solidFill>
                <a:latin typeface="Poppins"/>
                <a:ea typeface="Poppins"/>
                <a:cs typeface="Poppins"/>
                <a:sym typeface="Poppins"/>
              </a:rPr>
              <a:t>ppropriate response based on given context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56"/>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 – Generator</a:t>
            </a:r>
            <a:endParaRPr/>
          </a:p>
        </p:txBody>
      </p:sp>
      <p:sp>
        <p:nvSpPr>
          <p:cNvPr id="1155" name="Google Shape;1155;p56"/>
          <p:cNvSpPr txBox="1"/>
          <p:nvPr>
            <p:ph idx="1" type="body"/>
          </p:nvPr>
        </p:nvSpPr>
        <p:spPr>
          <a:xfrm>
            <a:off x="1230425" y="1204758"/>
            <a:ext cx="9446100" cy="39867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000">
                <a:solidFill>
                  <a:schemeClr val="accent3"/>
                </a:solidFill>
                <a:latin typeface="Poppins"/>
                <a:ea typeface="Poppins"/>
                <a:cs typeface="Poppins"/>
                <a:sym typeface="Poppins"/>
              </a:rPr>
              <a:t>Areas for Improvement</a:t>
            </a:r>
            <a:endParaRPr sz="1800">
              <a:solidFill>
                <a:schemeClr val="accent3"/>
              </a:solidFill>
              <a:latin typeface="Poppins"/>
              <a:ea typeface="Poppins"/>
              <a:cs typeface="Poppins"/>
              <a:sym typeface="Poppins"/>
            </a:endParaRPr>
          </a:p>
        </p:txBody>
      </p:sp>
      <p:pic>
        <p:nvPicPr>
          <p:cNvPr descr="텍스트, 폰트, 스크린샷이(가) 표시된 사진&#10;&#10;자동 생성된 설명" id="1156" name="Google Shape;1156;p56"/>
          <p:cNvPicPr preferRelativeResize="0"/>
          <p:nvPr/>
        </p:nvPicPr>
        <p:blipFill rotWithShape="1">
          <a:blip r:embed="rId3">
            <a:alphaModFix/>
          </a:blip>
          <a:srcRect b="0" l="0" r="0" t="0"/>
          <a:stretch/>
        </p:blipFill>
        <p:spPr>
          <a:xfrm>
            <a:off x="1446649" y="1798945"/>
            <a:ext cx="5308654" cy="946565"/>
          </a:xfrm>
          <a:prstGeom prst="rect">
            <a:avLst/>
          </a:prstGeom>
          <a:noFill/>
          <a:ln cap="flat" cmpd="sng" w="9525">
            <a:solidFill>
              <a:srgbClr val="171717"/>
            </a:solidFill>
            <a:prstDash val="solid"/>
            <a:round/>
            <a:headEnd len="sm" w="sm" type="none"/>
            <a:tailEnd len="sm" w="sm" type="none"/>
          </a:ln>
        </p:spPr>
      </p:pic>
      <p:sp>
        <p:nvSpPr>
          <p:cNvPr id="1157" name="Google Shape;1157;p56"/>
          <p:cNvSpPr txBox="1"/>
          <p:nvPr/>
        </p:nvSpPr>
        <p:spPr>
          <a:xfrm>
            <a:off x="1250088" y="2852355"/>
            <a:ext cx="10086600" cy="3387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b="0" i="0" lang="en" sz="1600" u="none" cap="none" strike="noStrike">
                <a:solidFill>
                  <a:schemeClr val="accent3"/>
                </a:solidFill>
                <a:latin typeface="Poppins"/>
                <a:ea typeface="Poppins"/>
                <a:cs typeface="Poppins"/>
                <a:sym typeface="Poppins"/>
              </a:rPr>
              <a:t>Bilingual(English, Korean) should be used to understand Korean context – On Progress </a:t>
            </a:r>
            <a:endParaRPr/>
          </a:p>
        </p:txBody>
      </p:sp>
      <p:pic>
        <p:nvPicPr>
          <p:cNvPr id="1158" name="Google Shape;1158;p56"/>
          <p:cNvPicPr preferRelativeResize="0"/>
          <p:nvPr/>
        </p:nvPicPr>
        <p:blipFill rotWithShape="1">
          <a:blip r:embed="rId4">
            <a:alphaModFix/>
          </a:blip>
          <a:srcRect b="35525" l="0" r="0" t="0"/>
          <a:stretch/>
        </p:blipFill>
        <p:spPr>
          <a:xfrm>
            <a:off x="1455886" y="3335171"/>
            <a:ext cx="4553658" cy="2378639"/>
          </a:xfrm>
          <a:prstGeom prst="rect">
            <a:avLst/>
          </a:prstGeom>
          <a:noFill/>
          <a:ln cap="flat" cmpd="sng" w="9525">
            <a:solidFill>
              <a:srgbClr val="171717"/>
            </a:solidFill>
            <a:prstDash val="solid"/>
            <a:round/>
            <a:headEnd len="sm" w="sm" type="none"/>
            <a:tailEnd len="sm" w="sm" type="none"/>
          </a:ln>
        </p:spPr>
      </p:pic>
      <p:pic>
        <p:nvPicPr>
          <p:cNvPr descr="디자인이(가) 표시된 사진&#10;&#10;자동 생성된 설명" id="1159" name="Google Shape;1159;p56"/>
          <p:cNvPicPr preferRelativeResize="0"/>
          <p:nvPr/>
        </p:nvPicPr>
        <p:blipFill rotWithShape="1">
          <a:blip r:embed="rId5">
            <a:alphaModFix/>
          </a:blip>
          <a:srcRect b="0" l="0" r="0" t="0"/>
          <a:stretch/>
        </p:blipFill>
        <p:spPr>
          <a:xfrm>
            <a:off x="6235004" y="3560444"/>
            <a:ext cx="2043545" cy="1928091"/>
          </a:xfrm>
          <a:prstGeom prst="rect">
            <a:avLst/>
          </a:prstGeom>
          <a:noFill/>
          <a:ln cap="flat" cmpd="sng" w="9525">
            <a:solidFill>
              <a:srgbClr val="171717"/>
            </a:solidFill>
            <a:prstDash val="solid"/>
            <a:round/>
            <a:headEnd len="sm" w="sm" type="none"/>
            <a:tailEnd len="sm" w="sm" type="none"/>
          </a:ln>
        </p:spPr>
      </p:pic>
      <p:sp>
        <p:nvSpPr>
          <p:cNvPr id="1160" name="Google Shape;1160;p56"/>
          <p:cNvSpPr txBox="1"/>
          <p:nvPr/>
        </p:nvSpPr>
        <p:spPr>
          <a:xfrm>
            <a:off x="1250088" y="5858551"/>
            <a:ext cx="10086600" cy="3387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b="0" i="0" lang="en" sz="1600" u="none" cap="none" strike="noStrike">
                <a:solidFill>
                  <a:schemeClr val="accent3"/>
                </a:solidFill>
                <a:latin typeface="Poppins"/>
                <a:ea typeface="Poppins"/>
                <a:cs typeface="Poppins"/>
                <a:sym typeface="Poppins"/>
              </a:rPr>
              <a:t>UI/UX with Gradio – On Progress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57"/>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a:t>
            </a:r>
            <a:endParaRPr/>
          </a:p>
        </p:txBody>
      </p:sp>
      <p:sp>
        <p:nvSpPr>
          <p:cNvPr id="1166" name="Google Shape;1166;p57"/>
          <p:cNvSpPr txBox="1"/>
          <p:nvPr>
            <p:ph idx="1" type="body"/>
          </p:nvPr>
        </p:nvSpPr>
        <p:spPr>
          <a:xfrm>
            <a:off x="1230425" y="1317830"/>
            <a:ext cx="9446100" cy="39867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000">
                <a:solidFill>
                  <a:schemeClr val="accent3"/>
                </a:solidFill>
                <a:latin typeface="Poppins"/>
                <a:ea typeface="Poppins"/>
                <a:cs typeface="Poppins"/>
                <a:sym typeface="Poppins"/>
              </a:rPr>
              <a:t>Areas for Improvement</a:t>
            </a:r>
            <a:endParaRPr sz="1800">
              <a:solidFill>
                <a:schemeClr val="accent3"/>
              </a:solidFill>
              <a:latin typeface="Poppins"/>
              <a:ea typeface="Poppins"/>
              <a:cs typeface="Poppins"/>
              <a:sym typeface="Poppins"/>
            </a:endParaRPr>
          </a:p>
        </p:txBody>
      </p:sp>
      <p:sp>
        <p:nvSpPr>
          <p:cNvPr id="1167" name="Google Shape;1167;p57"/>
          <p:cNvSpPr txBox="1"/>
          <p:nvPr/>
        </p:nvSpPr>
        <p:spPr>
          <a:xfrm>
            <a:off x="1348412" y="4857851"/>
            <a:ext cx="10086600" cy="338700"/>
          </a:xfrm>
          <a:prstGeom prst="rect">
            <a:avLst/>
          </a:prstGeom>
          <a:noFill/>
          <a:ln>
            <a:noFill/>
          </a:ln>
        </p:spPr>
        <p:txBody>
          <a:bodyPr anchorCtr="0" anchor="t" bIns="45700" lIns="91425" spcFirstLastPara="1" rIns="91425" wrap="square" tIns="45700">
            <a:spAutoFit/>
          </a:bodyPr>
          <a:lstStyle/>
          <a:p>
            <a:pPr indent="0" lvl="0" marL="82550" marR="0" rtl="0" algn="just">
              <a:lnSpc>
                <a:spcPct val="100000"/>
              </a:lnSpc>
              <a:spcBef>
                <a:spcPts val="0"/>
              </a:spcBef>
              <a:spcAft>
                <a:spcPts val="0"/>
              </a:spcAft>
              <a:buNone/>
            </a:pPr>
            <a:r>
              <a:rPr b="0" i="0" lang="en" sz="1600" u="none" cap="none" strike="noStrike">
                <a:solidFill>
                  <a:schemeClr val="accent3"/>
                </a:solidFill>
                <a:latin typeface="Poppins"/>
                <a:ea typeface="Poppins"/>
                <a:cs typeface="Poppins"/>
                <a:sym typeface="Poppins"/>
              </a:rPr>
              <a:t>External vector database – Langchain Connection – On progress</a:t>
            </a:r>
            <a:endParaRPr/>
          </a:p>
        </p:txBody>
      </p:sp>
      <p:pic>
        <p:nvPicPr>
          <p:cNvPr id="1168" name="Google Shape;1168;p57"/>
          <p:cNvPicPr preferRelativeResize="0"/>
          <p:nvPr/>
        </p:nvPicPr>
        <p:blipFill rotWithShape="1">
          <a:blip r:embed="rId3">
            <a:alphaModFix/>
          </a:blip>
          <a:srcRect b="0" l="0" r="0" t="0"/>
          <a:stretch/>
        </p:blipFill>
        <p:spPr>
          <a:xfrm>
            <a:off x="1515475" y="2505521"/>
            <a:ext cx="2996597" cy="2049602"/>
          </a:xfrm>
          <a:prstGeom prst="rect">
            <a:avLst/>
          </a:prstGeom>
          <a:noFill/>
          <a:ln>
            <a:noFill/>
          </a:ln>
        </p:spPr>
      </p:pic>
      <p:pic>
        <p:nvPicPr>
          <p:cNvPr id="1169" name="Google Shape;1169;p57"/>
          <p:cNvPicPr preferRelativeResize="0"/>
          <p:nvPr/>
        </p:nvPicPr>
        <p:blipFill rotWithShape="1">
          <a:blip r:embed="rId4">
            <a:alphaModFix/>
          </a:blip>
          <a:srcRect b="0" l="0" r="0" t="0"/>
          <a:stretch/>
        </p:blipFill>
        <p:spPr>
          <a:xfrm>
            <a:off x="6734166" y="2486198"/>
            <a:ext cx="3988471" cy="2088249"/>
          </a:xfrm>
          <a:prstGeom prst="rect">
            <a:avLst/>
          </a:prstGeom>
          <a:noFill/>
          <a:ln>
            <a:noFill/>
          </a:ln>
        </p:spPr>
      </p:pic>
      <p:cxnSp>
        <p:nvCxnSpPr>
          <p:cNvPr id="1170" name="Google Shape;1170;p57"/>
          <p:cNvCxnSpPr/>
          <p:nvPr/>
        </p:nvCxnSpPr>
        <p:spPr>
          <a:xfrm>
            <a:off x="4778240" y="3529283"/>
            <a:ext cx="1689900" cy="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8"/>
          <p:cNvSpPr txBox="1"/>
          <p:nvPr>
            <p:ph type="title"/>
          </p:nvPr>
        </p:nvSpPr>
        <p:spPr>
          <a:xfrm>
            <a:off x="1135675" y="430400"/>
            <a:ext cx="9767400" cy="887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500"/>
              <a:buNone/>
            </a:pPr>
            <a:r>
              <a:rPr lang="en"/>
              <a:t>RAG</a:t>
            </a:r>
            <a:endParaRPr/>
          </a:p>
        </p:txBody>
      </p:sp>
      <p:sp>
        <p:nvSpPr>
          <p:cNvPr id="1176" name="Google Shape;1176;p58"/>
          <p:cNvSpPr txBox="1"/>
          <p:nvPr>
            <p:ph idx="1" type="body"/>
          </p:nvPr>
        </p:nvSpPr>
        <p:spPr>
          <a:xfrm>
            <a:off x="760700" y="1317800"/>
            <a:ext cx="10562700" cy="5061000"/>
          </a:xfrm>
          <a:prstGeom prst="rect">
            <a:avLst/>
          </a:prstGeom>
          <a:noFill/>
          <a:ln>
            <a:noFill/>
          </a:ln>
        </p:spPr>
        <p:txBody>
          <a:bodyPr anchorCtr="0" anchor="t" bIns="121900" lIns="121900" spcFirstLastPara="1" rIns="121900" wrap="square" tIns="121900">
            <a:normAutofit/>
          </a:bodyPr>
          <a:lstStyle/>
          <a:p>
            <a:pPr indent="0" lvl="0" marL="82550" rtl="0" algn="just">
              <a:lnSpc>
                <a:spcPct val="115000"/>
              </a:lnSpc>
              <a:spcBef>
                <a:spcPts val="1200"/>
              </a:spcBef>
              <a:spcAft>
                <a:spcPts val="0"/>
              </a:spcAft>
              <a:buClr>
                <a:schemeClr val="accent3"/>
              </a:buClr>
              <a:buSzPts val="2300"/>
              <a:buNone/>
            </a:pPr>
            <a:r>
              <a:rPr b="1" lang="en" sz="2500">
                <a:solidFill>
                  <a:schemeClr val="accent3"/>
                </a:solidFill>
                <a:latin typeface="Poppins"/>
                <a:ea typeface="Poppins"/>
                <a:cs typeface="Poppins"/>
                <a:sym typeface="Poppins"/>
              </a:rPr>
              <a:t>Evaluation:</a:t>
            </a:r>
            <a:endParaRPr b="1" sz="2500">
              <a:solidFill>
                <a:schemeClr val="accent3"/>
              </a:solidFill>
              <a:latin typeface="Poppins"/>
              <a:ea typeface="Poppins"/>
              <a:cs typeface="Poppins"/>
              <a:sym typeface="Poppins"/>
            </a:endParaRPr>
          </a:p>
          <a:p>
            <a:pPr indent="-355600" lvl="0" marL="457200" rtl="0" algn="just">
              <a:lnSpc>
                <a:spcPct val="115000"/>
              </a:lnSpc>
              <a:spcBef>
                <a:spcPts val="1200"/>
              </a:spcBef>
              <a:spcAft>
                <a:spcPts val="0"/>
              </a:spcAft>
              <a:buClr>
                <a:schemeClr val="accent3"/>
              </a:buClr>
              <a:buSzPts val="2000"/>
              <a:buFont typeface="Poppins"/>
              <a:buChar char="●"/>
            </a:pPr>
            <a:r>
              <a:rPr b="1" lang="en" sz="2000">
                <a:solidFill>
                  <a:schemeClr val="accent3"/>
                </a:solidFill>
                <a:latin typeface="Poppins"/>
                <a:ea typeface="Poppins"/>
                <a:cs typeface="Poppins"/>
                <a:sym typeface="Poppins"/>
              </a:rPr>
              <a:t>Human evaluation:</a:t>
            </a:r>
            <a:endParaRPr b="1" sz="2000">
              <a:solidFill>
                <a:schemeClr val="accent3"/>
              </a:solidFill>
              <a:latin typeface="Poppins"/>
              <a:ea typeface="Poppins"/>
              <a:cs typeface="Poppins"/>
              <a:sym typeface="Poppins"/>
            </a:endParaRPr>
          </a:p>
          <a:p>
            <a:pPr indent="-355600" lvl="1" marL="914400" rtl="0" algn="just">
              <a:lnSpc>
                <a:spcPct val="115000"/>
              </a:lnSpc>
              <a:spcBef>
                <a:spcPts val="0"/>
              </a:spcBef>
              <a:spcAft>
                <a:spcPts val="0"/>
              </a:spcAft>
              <a:buClr>
                <a:schemeClr val="accent3"/>
              </a:buClr>
              <a:buSzPts val="2000"/>
              <a:buFont typeface="Poppins"/>
              <a:buChar char="○"/>
            </a:pPr>
            <a:r>
              <a:rPr lang="en" sz="2000">
                <a:solidFill>
                  <a:schemeClr val="accent3"/>
                </a:solidFill>
                <a:latin typeface="Poppins"/>
                <a:ea typeface="Poppins"/>
                <a:cs typeface="Poppins"/>
                <a:sym typeface="Poppins"/>
              </a:rPr>
              <a:t>Ask a group of people questions about overall performance of the system.</a:t>
            </a:r>
            <a:endParaRPr sz="2000">
              <a:solidFill>
                <a:schemeClr val="accent3"/>
              </a:solidFill>
              <a:latin typeface="Poppins"/>
              <a:ea typeface="Poppins"/>
              <a:cs typeface="Poppins"/>
              <a:sym typeface="Poppins"/>
            </a:endParaRPr>
          </a:p>
          <a:p>
            <a:pPr indent="-355600" lvl="0" marL="457200" rtl="0" algn="just">
              <a:lnSpc>
                <a:spcPct val="115000"/>
              </a:lnSpc>
              <a:spcBef>
                <a:spcPts val="0"/>
              </a:spcBef>
              <a:spcAft>
                <a:spcPts val="0"/>
              </a:spcAft>
              <a:buClr>
                <a:schemeClr val="accent3"/>
              </a:buClr>
              <a:buSzPts val="2000"/>
              <a:buFont typeface="Poppins"/>
              <a:buChar char="●"/>
            </a:pPr>
            <a:r>
              <a:rPr b="1" lang="en" sz="2000">
                <a:solidFill>
                  <a:schemeClr val="accent3"/>
                </a:solidFill>
                <a:latin typeface="Poppins"/>
                <a:ea typeface="Poppins"/>
                <a:cs typeface="Poppins"/>
                <a:sym typeface="Poppins"/>
              </a:rPr>
              <a:t>LLM-as-a-judge:</a:t>
            </a:r>
            <a:endParaRPr b="1" sz="2000">
              <a:solidFill>
                <a:schemeClr val="accent3"/>
              </a:solidFill>
              <a:latin typeface="Poppins"/>
              <a:ea typeface="Poppins"/>
              <a:cs typeface="Poppins"/>
              <a:sym typeface="Poppins"/>
            </a:endParaRPr>
          </a:p>
          <a:p>
            <a:pPr indent="-342900" lvl="1" marL="914400" rtl="0" algn="just">
              <a:lnSpc>
                <a:spcPct val="115000"/>
              </a:lnSpc>
              <a:spcBef>
                <a:spcPts val="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Synthetic evaluation dataset (QA pairs) generated by LLM.</a:t>
            </a:r>
            <a:endParaRPr sz="1800">
              <a:solidFill>
                <a:schemeClr val="accent3"/>
              </a:solidFill>
              <a:latin typeface="Poppins"/>
              <a:ea typeface="Poppins"/>
              <a:cs typeface="Poppins"/>
              <a:sym typeface="Poppins"/>
            </a:endParaRPr>
          </a:p>
          <a:p>
            <a:pPr indent="-342900" lvl="1" marL="914400" rtl="0" algn="just">
              <a:lnSpc>
                <a:spcPct val="115000"/>
              </a:lnSpc>
              <a:spcBef>
                <a:spcPts val="0"/>
              </a:spcBef>
              <a:spcAft>
                <a:spcPts val="0"/>
              </a:spcAft>
              <a:buClr>
                <a:schemeClr val="accent3"/>
              </a:buClr>
              <a:buSzPts val="1800"/>
              <a:buFont typeface="Poppins"/>
              <a:buChar char="○"/>
            </a:pPr>
            <a:r>
              <a:rPr lang="en" sz="1800">
                <a:solidFill>
                  <a:schemeClr val="accent3"/>
                </a:solidFill>
                <a:latin typeface="Poppins"/>
                <a:ea typeface="Poppins"/>
                <a:cs typeface="Poppins"/>
                <a:sym typeface="Poppins"/>
              </a:rPr>
              <a:t>Questions will be filtered out by other LLM based on some criteria:</a:t>
            </a:r>
            <a:endParaRPr sz="1800">
              <a:solidFill>
                <a:schemeClr val="accent3"/>
              </a:solidFill>
              <a:latin typeface="Poppins"/>
              <a:ea typeface="Poppins"/>
              <a:cs typeface="Poppins"/>
              <a:sym typeface="Poppins"/>
            </a:endParaRPr>
          </a:p>
          <a:p>
            <a:pPr indent="-342900" lvl="2" marL="1371600" rtl="0" algn="just">
              <a:lnSpc>
                <a:spcPct val="115000"/>
              </a:lnSpc>
              <a:spcBef>
                <a:spcPts val="0"/>
              </a:spcBef>
              <a:spcAft>
                <a:spcPts val="0"/>
              </a:spcAft>
              <a:buClr>
                <a:schemeClr val="accent3"/>
              </a:buClr>
              <a:buSzPts val="1800"/>
              <a:buFont typeface="Poppins"/>
              <a:buChar char="■"/>
            </a:pPr>
            <a:r>
              <a:rPr b="1" lang="en" sz="1800">
                <a:solidFill>
                  <a:schemeClr val="accent3"/>
                </a:solidFill>
                <a:latin typeface="Poppins"/>
                <a:ea typeface="Poppins"/>
                <a:cs typeface="Poppins"/>
                <a:sym typeface="Poppins"/>
              </a:rPr>
              <a:t>Groundedness:</a:t>
            </a:r>
            <a:r>
              <a:rPr lang="en" sz="1800">
                <a:solidFill>
                  <a:schemeClr val="accent3"/>
                </a:solidFill>
                <a:latin typeface="Poppins"/>
                <a:ea typeface="Poppins"/>
                <a:cs typeface="Poppins"/>
                <a:sym typeface="Poppins"/>
              </a:rPr>
              <a:t> Can the question be answered from the given context?</a:t>
            </a:r>
            <a:endParaRPr sz="1800">
              <a:solidFill>
                <a:schemeClr val="accent3"/>
              </a:solidFill>
              <a:latin typeface="Poppins"/>
              <a:ea typeface="Poppins"/>
              <a:cs typeface="Poppins"/>
              <a:sym typeface="Poppins"/>
            </a:endParaRPr>
          </a:p>
          <a:p>
            <a:pPr indent="-342900" lvl="2" marL="1371600" rtl="0" algn="just">
              <a:lnSpc>
                <a:spcPct val="115000"/>
              </a:lnSpc>
              <a:spcBef>
                <a:spcPts val="1000"/>
              </a:spcBef>
              <a:spcAft>
                <a:spcPts val="0"/>
              </a:spcAft>
              <a:buClr>
                <a:schemeClr val="accent3"/>
              </a:buClr>
              <a:buSzPts val="1800"/>
              <a:buFont typeface="Poppins"/>
              <a:buChar char="■"/>
            </a:pPr>
            <a:r>
              <a:rPr b="1" lang="en" sz="1800">
                <a:solidFill>
                  <a:schemeClr val="accent3"/>
                </a:solidFill>
                <a:latin typeface="Poppins"/>
                <a:ea typeface="Poppins"/>
                <a:cs typeface="Poppins"/>
                <a:sym typeface="Poppins"/>
              </a:rPr>
              <a:t>Relevance:</a:t>
            </a:r>
            <a:r>
              <a:rPr lang="en" sz="1800">
                <a:solidFill>
                  <a:schemeClr val="accent3"/>
                </a:solidFill>
                <a:latin typeface="Poppins"/>
                <a:ea typeface="Poppins"/>
                <a:cs typeface="Poppins"/>
                <a:sym typeface="Poppins"/>
              </a:rPr>
              <a:t> Is the question relevant to users?</a:t>
            </a:r>
            <a:endParaRPr sz="1800">
              <a:solidFill>
                <a:schemeClr val="accent3"/>
              </a:solidFill>
              <a:latin typeface="Poppins"/>
              <a:ea typeface="Poppins"/>
              <a:cs typeface="Poppins"/>
              <a:sym typeface="Poppins"/>
            </a:endParaRPr>
          </a:p>
          <a:p>
            <a:pPr indent="0" lvl="0" marL="1371600" rtl="0" algn="just">
              <a:lnSpc>
                <a:spcPct val="115000"/>
              </a:lnSpc>
              <a:spcBef>
                <a:spcPts val="1000"/>
              </a:spcBef>
              <a:spcAft>
                <a:spcPts val="0"/>
              </a:spcAft>
              <a:buNone/>
            </a:pPr>
            <a:r>
              <a:t/>
            </a:r>
            <a:endParaRPr sz="1800">
              <a:solidFill>
                <a:schemeClr val="accent3"/>
              </a:solidFill>
              <a:latin typeface="Poppins"/>
              <a:ea typeface="Poppins"/>
              <a:cs typeface="Poppins"/>
              <a:sym typeface="Poppins"/>
            </a:endParaRPr>
          </a:p>
          <a:p>
            <a:pPr indent="-342900" lvl="1" marL="914400" rtl="0" algn="just">
              <a:lnSpc>
                <a:spcPct val="115000"/>
              </a:lnSpc>
              <a:spcBef>
                <a:spcPts val="1200"/>
              </a:spcBef>
              <a:spcAft>
                <a:spcPts val="1000"/>
              </a:spcAft>
              <a:buClr>
                <a:schemeClr val="accent3"/>
              </a:buClr>
              <a:buSzPts val="1800"/>
              <a:buFont typeface="Poppins"/>
              <a:buChar char="○"/>
            </a:pPr>
            <a:r>
              <a:rPr b="1" lang="en" sz="1800">
                <a:solidFill>
                  <a:schemeClr val="accent3"/>
                </a:solidFill>
                <a:latin typeface="Poppins"/>
                <a:ea typeface="Poppins"/>
                <a:cs typeface="Poppins"/>
                <a:sym typeface="Poppins"/>
              </a:rPr>
              <a:t> LLM-as-a-judge agent</a:t>
            </a:r>
            <a:r>
              <a:rPr lang="en" sz="1800">
                <a:solidFill>
                  <a:schemeClr val="accent3"/>
                </a:solidFill>
                <a:latin typeface="Poppins"/>
                <a:ea typeface="Poppins"/>
                <a:cs typeface="Poppins"/>
                <a:sym typeface="Poppins"/>
              </a:rPr>
              <a:t> → perform the evaluation on the synthetic dataset.</a:t>
            </a:r>
            <a:endParaRPr sz="1800">
              <a:solidFill>
                <a:schemeClr val="accent3"/>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59"/>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Scraping</a:t>
            </a:r>
            <a:endParaRPr/>
          </a:p>
        </p:txBody>
      </p:sp>
      <p:sp>
        <p:nvSpPr>
          <p:cNvPr id="1182" name="Google Shape;1182;p59"/>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Scraping and constructing database</a:t>
            </a:r>
            <a:endParaRPr/>
          </a:p>
        </p:txBody>
      </p:sp>
      <p:sp>
        <p:nvSpPr>
          <p:cNvPr id="1183" name="Google Shape;1183;p59"/>
          <p:cNvSpPr/>
          <p:nvPr/>
        </p:nvSpPr>
        <p:spPr>
          <a:xfrm>
            <a:off x="1614900" y="945725"/>
            <a:ext cx="1890000" cy="174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4"/>
                </a:solidFill>
                <a:latin typeface="Poppins ExtraBold"/>
                <a:ea typeface="Poppins ExtraBold"/>
                <a:cs typeface="Poppins ExtraBold"/>
                <a:sym typeface="Poppins ExtraBold"/>
              </a:rPr>
              <a:t>04</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2"/>
          <p:cNvSpPr txBox="1"/>
          <p:nvPr>
            <p:ph type="title"/>
          </p:nvPr>
        </p:nvSpPr>
        <p:spPr>
          <a:xfrm>
            <a:off x="862600" y="1685375"/>
            <a:ext cx="6687600" cy="100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EQUIPO SASHIMI</a:t>
            </a:r>
            <a:endParaRPr/>
          </a:p>
        </p:txBody>
      </p:sp>
      <p:sp>
        <p:nvSpPr>
          <p:cNvPr id="1024" name="Google Shape;1024;p42"/>
          <p:cNvSpPr txBox="1"/>
          <p:nvPr>
            <p:ph idx="1" type="body"/>
          </p:nvPr>
        </p:nvSpPr>
        <p:spPr>
          <a:xfrm>
            <a:off x="919613" y="2853975"/>
            <a:ext cx="5828100" cy="2353500"/>
          </a:xfrm>
          <a:prstGeom prst="rect">
            <a:avLst/>
          </a:prstGeom>
        </p:spPr>
        <p:txBody>
          <a:bodyPr anchorCtr="0" anchor="t" bIns="121900" lIns="121900" spcFirstLastPara="1" rIns="121900" wrap="square" tIns="121900">
            <a:normAutofit/>
          </a:bodyPr>
          <a:lstStyle/>
          <a:p>
            <a:pPr indent="0" lvl="0" marL="0" rtl="0" algn="l">
              <a:lnSpc>
                <a:spcPct val="100000"/>
              </a:lnSpc>
              <a:spcBef>
                <a:spcPts val="0"/>
              </a:spcBef>
              <a:spcAft>
                <a:spcPts val="0"/>
              </a:spcAft>
              <a:buNone/>
            </a:pPr>
            <a:r>
              <a:rPr lang="en"/>
              <a:t>GeonWoo Bang</a:t>
            </a:r>
            <a:endParaRPr/>
          </a:p>
          <a:p>
            <a:pPr indent="0" lvl="0" marL="0" rtl="0" algn="l">
              <a:spcBef>
                <a:spcPts val="1600"/>
              </a:spcBef>
              <a:spcAft>
                <a:spcPts val="0"/>
              </a:spcAft>
              <a:buNone/>
            </a:pPr>
            <a:r>
              <a:rPr lang="en"/>
              <a:t>JeongYoon Hwang</a:t>
            </a:r>
            <a:endParaRPr/>
          </a:p>
          <a:p>
            <a:pPr indent="0" lvl="0" marL="0" rtl="0" algn="l">
              <a:spcBef>
                <a:spcPts val="1600"/>
              </a:spcBef>
              <a:spcAft>
                <a:spcPts val="0"/>
              </a:spcAft>
              <a:buNone/>
            </a:pPr>
            <a:r>
              <a:rPr lang="en"/>
              <a:t>Jiae Choi</a:t>
            </a:r>
            <a:endParaRPr/>
          </a:p>
          <a:p>
            <a:pPr indent="0" lvl="0" marL="0" rtl="0" algn="l">
              <a:spcBef>
                <a:spcPts val="1600"/>
              </a:spcBef>
              <a:spcAft>
                <a:spcPts val="1600"/>
              </a:spcAft>
              <a:buNone/>
            </a:pPr>
            <a:r>
              <a:rPr lang="en"/>
              <a:t>Mikel Larrarte Rodriguez</a:t>
            </a:r>
            <a:endParaRPr/>
          </a:p>
        </p:txBody>
      </p:sp>
      <p:grpSp>
        <p:nvGrpSpPr>
          <p:cNvPr id="1025" name="Google Shape;1025;p42"/>
          <p:cNvGrpSpPr/>
          <p:nvPr/>
        </p:nvGrpSpPr>
        <p:grpSpPr>
          <a:xfrm>
            <a:off x="7383002" y="4540325"/>
            <a:ext cx="2181048" cy="1818514"/>
            <a:chOff x="3790450" y="2922745"/>
            <a:chExt cx="1228275" cy="1024111"/>
          </a:xfrm>
        </p:grpSpPr>
        <p:sp>
          <p:nvSpPr>
            <p:cNvPr id="1026" name="Google Shape;1026;p42"/>
            <p:cNvSpPr/>
            <p:nvPr/>
          </p:nvSpPr>
          <p:spPr>
            <a:xfrm>
              <a:off x="3790450" y="2942602"/>
              <a:ext cx="1220561" cy="1004254"/>
            </a:xfrm>
            <a:custGeom>
              <a:rect b="b" l="l" r="r" t="t"/>
              <a:pathLst>
                <a:path extrusionOk="0" h="1004254" w="1220561">
                  <a:moveTo>
                    <a:pt x="207279" y="0"/>
                  </a:moveTo>
                  <a:lnTo>
                    <a:pt x="17224" y="276831"/>
                  </a:lnTo>
                  <a:lnTo>
                    <a:pt x="17600" y="277090"/>
                  </a:lnTo>
                  <a:cubicBezTo>
                    <a:pt x="14139" y="279899"/>
                    <a:pt x="10694" y="282725"/>
                    <a:pt x="8241" y="286328"/>
                  </a:cubicBezTo>
                  <a:cubicBezTo>
                    <a:pt x="-42239" y="360421"/>
                    <a:pt x="144416" y="575627"/>
                    <a:pt x="425186" y="766921"/>
                  </a:cubicBezTo>
                  <a:cubicBezTo>
                    <a:pt x="705963" y="958211"/>
                    <a:pt x="974597" y="1053168"/>
                    <a:pt x="1025077" y="979071"/>
                  </a:cubicBezTo>
                  <a:cubicBezTo>
                    <a:pt x="1025523" y="978432"/>
                    <a:pt x="1025603" y="977590"/>
                    <a:pt x="1026008" y="976934"/>
                  </a:cubicBezTo>
                  <a:lnTo>
                    <a:pt x="1027870" y="978221"/>
                  </a:lnTo>
                  <a:lnTo>
                    <a:pt x="1220561" y="700799"/>
                  </a:lnTo>
                  <a:lnTo>
                    <a:pt x="20727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7" name="Google Shape;1027;p42"/>
            <p:cNvSpPr/>
            <p:nvPr/>
          </p:nvSpPr>
          <p:spPr>
            <a:xfrm>
              <a:off x="3985489" y="2922745"/>
              <a:ext cx="1033236" cy="743083"/>
            </a:xfrm>
            <a:custGeom>
              <a:rect b="b" l="l" r="r" t="t"/>
              <a:pathLst>
                <a:path extrusionOk="0" h="743083" w="1033236">
                  <a:moveTo>
                    <a:pt x="8241" y="25176"/>
                  </a:moveTo>
                  <a:cubicBezTo>
                    <a:pt x="58721" y="-48921"/>
                    <a:pt x="327261" y="46085"/>
                    <a:pt x="608039" y="237379"/>
                  </a:cubicBezTo>
                  <a:cubicBezTo>
                    <a:pt x="888817" y="428669"/>
                    <a:pt x="1075476" y="643811"/>
                    <a:pt x="1024996" y="717908"/>
                  </a:cubicBezTo>
                  <a:cubicBezTo>
                    <a:pt x="974516" y="792005"/>
                    <a:pt x="706004" y="696995"/>
                    <a:pt x="425226" y="505705"/>
                  </a:cubicBezTo>
                  <a:cubicBezTo>
                    <a:pt x="144448" y="314411"/>
                    <a:pt x="-42243" y="99273"/>
                    <a:pt x="8241" y="2517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8" name="Google Shape;1028;p42"/>
            <p:cNvSpPr/>
            <p:nvPr/>
          </p:nvSpPr>
          <p:spPr>
            <a:xfrm>
              <a:off x="4272537" y="3126827"/>
              <a:ext cx="459128" cy="334918"/>
            </a:xfrm>
            <a:custGeom>
              <a:rect b="b" l="l" r="r" t="t"/>
              <a:pathLst>
                <a:path extrusionOk="0" h="334918" w="459128">
                  <a:moveTo>
                    <a:pt x="3699" y="10708"/>
                  </a:moveTo>
                  <a:cubicBezTo>
                    <a:pt x="26247" y="-21762"/>
                    <a:pt x="145626" y="22096"/>
                    <a:pt x="270389" y="108669"/>
                  </a:cubicBezTo>
                  <a:cubicBezTo>
                    <a:pt x="395112" y="195242"/>
                    <a:pt x="477977" y="291741"/>
                    <a:pt x="455429" y="324211"/>
                  </a:cubicBezTo>
                  <a:cubicBezTo>
                    <a:pt x="432922" y="356681"/>
                    <a:pt x="313543" y="312820"/>
                    <a:pt x="188779" y="226251"/>
                  </a:cubicBezTo>
                  <a:cubicBezTo>
                    <a:pt x="64016" y="139677"/>
                    <a:pt x="-18849" y="43174"/>
                    <a:pt x="3699" y="107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1029" name="Google Shape;1029;p42"/>
          <p:cNvPicPr preferRelativeResize="0"/>
          <p:nvPr/>
        </p:nvPicPr>
        <p:blipFill>
          <a:blip r:embed="rId3">
            <a:alphaModFix/>
          </a:blip>
          <a:stretch>
            <a:fillRect/>
          </a:stretch>
        </p:blipFill>
        <p:spPr>
          <a:xfrm>
            <a:off x="7624300" y="1836275"/>
            <a:ext cx="3638500" cy="369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0"/>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Scraping</a:t>
            </a:r>
            <a:endParaRPr/>
          </a:p>
        </p:txBody>
      </p:sp>
      <p:sp>
        <p:nvSpPr>
          <p:cNvPr id="1189" name="Google Shape;1189;p60"/>
          <p:cNvSpPr txBox="1"/>
          <p:nvPr>
            <p:ph idx="1" type="body"/>
          </p:nvPr>
        </p:nvSpPr>
        <p:spPr>
          <a:xfrm>
            <a:off x="1135675" y="1317800"/>
            <a:ext cx="9446100" cy="3986700"/>
          </a:xfrm>
          <a:prstGeom prst="rect">
            <a:avLst/>
          </a:prstGeom>
        </p:spPr>
        <p:txBody>
          <a:bodyPr anchorCtr="0" anchor="t" bIns="121900" lIns="121900" spcFirstLastPara="1" rIns="121900" wrap="square" tIns="121900">
            <a:normAutofit/>
          </a:bodyPr>
          <a:lstStyle/>
          <a:p>
            <a:pPr indent="-355600" lvl="0" marL="457200" rtl="0" algn="just">
              <a:spcBef>
                <a:spcPts val="1200"/>
              </a:spcBef>
              <a:spcAft>
                <a:spcPts val="0"/>
              </a:spcAft>
              <a:buClr>
                <a:schemeClr val="accent1"/>
              </a:buClr>
              <a:buSzPts val="2000"/>
              <a:buFont typeface="Poppins"/>
              <a:buChar char="-"/>
            </a:pPr>
            <a:r>
              <a:rPr lang="en" sz="2000">
                <a:solidFill>
                  <a:schemeClr val="accent1"/>
                </a:solidFill>
                <a:latin typeface="Poppins"/>
                <a:ea typeface="Poppins"/>
                <a:cs typeface="Poppins"/>
                <a:sym typeface="Poppins"/>
              </a:rPr>
              <a:t>Scraping web data using WebBaseLoader from LangChain.</a:t>
            </a:r>
            <a:endParaRPr sz="20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SKKU homepage.</a:t>
            </a:r>
            <a:endParaRPr sz="16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Office of International Student Services.</a:t>
            </a:r>
            <a:endParaRPr sz="16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SKKLUB(Webpage not responding).</a:t>
            </a:r>
            <a:endParaRPr sz="1600">
              <a:solidFill>
                <a:schemeClr val="accent1"/>
              </a:solidFill>
              <a:latin typeface="Poppins"/>
              <a:ea typeface="Poppins"/>
              <a:cs typeface="Poppins"/>
              <a:sym typeface="Poppins"/>
            </a:endParaRPr>
          </a:p>
        </p:txBody>
      </p:sp>
      <p:grpSp>
        <p:nvGrpSpPr>
          <p:cNvPr id="1190" name="Google Shape;1190;p60"/>
          <p:cNvGrpSpPr/>
          <p:nvPr/>
        </p:nvGrpSpPr>
        <p:grpSpPr>
          <a:xfrm>
            <a:off x="609450" y="3006800"/>
            <a:ext cx="11049825" cy="3114124"/>
            <a:chOff x="681825" y="2678600"/>
            <a:chExt cx="11049825" cy="3114124"/>
          </a:xfrm>
        </p:grpSpPr>
        <p:pic>
          <p:nvPicPr>
            <p:cNvPr id="1191" name="Google Shape;1191;p60"/>
            <p:cNvPicPr preferRelativeResize="0"/>
            <p:nvPr/>
          </p:nvPicPr>
          <p:blipFill>
            <a:blip r:embed="rId3">
              <a:alphaModFix/>
            </a:blip>
            <a:stretch>
              <a:fillRect/>
            </a:stretch>
          </p:blipFill>
          <p:spPr>
            <a:xfrm>
              <a:off x="681825" y="2678700"/>
              <a:ext cx="4431823" cy="3114024"/>
            </a:xfrm>
            <a:prstGeom prst="rect">
              <a:avLst/>
            </a:prstGeom>
            <a:noFill/>
            <a:ln cap="flat" cmpd="sng" w="9525">
              <a:solidFill>
                <a:schemeClr val="dk2"/>
              </a:solidFill>
              <a:prstDash val="solid"/>
              <a:round/>
              <a:headEnd len="sm" w="sm" type="none"/>
              <a:tailEnd len="sm" w="sm" type="none"/>
            </a:ln>
          </p:spPr>
        </p:pic>
        <p:sp>
          <p:nvSpPr>
            <p:cNvPr id="1192" name="Google Shape;1192;p60"/>
            <p:cNvSpPr txBox="1"/>
            <p:nvPr/>
          </p:nvSpPr>
          <p:spPr>
            <a:xfrm>
              <a:off x="6750150" y="2678600"/>
              <a:ext cx="4981500" cy="3114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Poppins Light"/>
                  <a:ea typeface="Poppins Light"/>
                  <a:cs typeface="Poppins Light"/>
                  <a:sym typeface="Poppins Light"/>
                </a:rPr>
                <a:t>It consists of Sungkyun Humanity/Liberal Arts/Fundamental courses, Major courses and Elective courses.</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900">
                  <a:solidFill>
                    <a:schemeClr val="dk2"/>
                  </a:solidFill>
                  <a:latin typeface="Poppins Light"/>
                  <a:ea typeface="Poppins Light"/>
                  <a:cs typeface="Poppins Light"/>
                  <a:sym typeface="Poppins Light"/>
                </a:rPr>
                <a:t>The Sungkyun Humanity courses are designed to cultivate students’humanity and leadership. The Liberal Arts/Fundamental courses are for communication, creativity, globalization, and software as well as to strengthen balanced opinions about humanity/society/nature and fundamental knowledge for the study of major courses.</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900">
                  <a:solidFill>
                    <a:schemeClr val="dk2"/>
                  </a:solidFill>
                  <a:latin typeface="Poppins Light"/>
                  <a:ea typeface="Poppins Light"/>
                  <a:cs typeface="Poppins Light"/>
                  <a:sym typeface="Poppins Light"/>
                </a:rPr>
                <a:t>The major courses are for the acquisition of knowledge/expertise and application/practice. The courses for knowledge/expertise are categorized as Core Major courses and General Major courses depending on the depth of their contents. The major courses are also categorized as for freshmen/sophomores and for juniors/seniors. There are courses for both undergraduate and graduate.</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900">
                  <a:solidFill>
                    <a:schemeClr val="dk2"/>
                  </a:solidFill>
                  <a:latin typeface="Poppins Light"/>
                  <a:ea typeface="Poppins Light"/>
                  <a:cs typeface="Poppins Light"/>
                  <a:sym typeface="Poppins Light"/>
                </a:rPr>
                <a:t>The elective courses are for the specific purposes such as license acquisition, teaching profession, and military science for ROTC. There are general elective courses too.</a:t>
              </a:r>
              <a:endParaRPr sz="9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9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t/>
              </a:r>
              <a:endParaRPr sz="9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700">
                  <a:solidFill>
                    <a:schemeClr val="dk2"/>
                  </a:solidFill>
                  <a:latin typeface="Poppins Light"/>
                  <a:ea typeface="Poppins Light"/>
                  <a:cs typeface="Poppins Light"/>
                  <a:sym typeface="Poppins Light"/>
                </a:rPr>
                <a:t>…</a:t>
              </a:r>
              <a:endParaRPr sz="17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900">
                <a:solidFill>
                  <a:schemeClr val="dk2"/>
                </a:solidFill>
                <a:latin typeface="Poppins Light"/>
                <a:ea typeface="Poppins Light"/>
                <a:cs typeface="Poppins Light"/>
                <a:sym typeface="Poppins Light"/>
              </a:endParaRPr>
            </a:p>
          </p:txBody>
        </p:sp>
        <p:cxnSp>
          <p:nvCxnSpPr>
            <p:cNvPr id="1193" name="Google Shape;1193;p60"/>
            <p:cNvCxnSpPr/>
            <p:nvPr/>
          </p:nvCxnSpPr>
          <p:spPr>
            <a:xfrm>
              <a:off x="5545050" y="4042900"/>
              <a:ext cx="898500" cy="0"/>
            </a:xfrm>
            <a:prstGeom prst="straightConnector1">
              <a:avLst/>
            </a:prstGeom>
            <a:noFill/>
            <a:ln cap="flat" cmpd="sng" w="9525">
              <a:solidFill>
                <a:schemeClr val="dk2"/>
              </a:solidFill>
              <a:prstDash val="solid"/>
              <a:round/>
              <a:headEnd len="med" w="med" type="none"/>
              <a:tailEnd len="med" w="med" type="triangle"/>
            </a:ln>
          </p:spPr>
        </p:cxnSp>
        <p:sp>
          <p:nvSpPr>
            <p:cNvPr id="1194" name="Google Shape;1194;p60"/>
            <p:cNvSpPr txBox="1"/>
            <p:nvPr/>
          </p:nvSpPr>
          <p:spPr>
            <a:xfrm>
              <a:off x="5230500" y="3614725"/>
              <a:ext cx="173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oppins"/>
                  <a:ea typeface="Poppins"/>
                  <a:cs typeface="Poppins"/>
                  <a:sym typeface="Poppins"/>
                </a:rPr>
                <a:t>WebBaseLoader</a:t>
              </a:r>
              <a:endParaRPr b="1" sz="1200">
                <a:solidFill>
                  <a:schemeClr val="dk2"/>
                </a:solidFill>
                <a:latin typeface="Poppins"/>
                <a:ea typeface="Poppins"/>
                <a:cs typeface="Poppins"/>
                <a:sym typeface="Poppi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1"/>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Scraping</a:t>
            </a:r>
            <a:endParaRPr/>
          </a:p>
        </p:txBody>
      </p:sp>
      <p:sp>
        <p:nvSpPr>
          <p:cNvPr id="1200" name="Google Shape;1200;p61"/>
          <p:cNvSpPr txBox="1"/>
          <p:nvPr>
            <p:ph idx="1" type="body"/>
          </p:nvPr>
        </p:nvSpPr>
        <p:spPr>
          <a:xfrm>
            <a:off x="1135675" y="1317800"/>
            <a:ext cx="4960200" cy="2093400"/>
          </a:xfrm>
          <a:prstGeom prst="rect">
            <a:avLst/>
          </a:prstGeom>
        </p:spPr>
        <p:txBody>
          <a:bodyPr anchorCtr="0" anchor="t" bIns="121900" lIns="121900" spcFirstLastPara="1" rIns="121900" wrap="square" tIns="121900">
            <a:normAutofit/>
          </a:bodyPr>
          <a:lstStyle/>
          <a:p>
            <a:pPr indent="-355600" lvl="0" marL="457200" rtl="0" algn="just">
              <a:spcBef>
                <a:spcPts val="1200"/>
              </a:spcBef>
              <a:spcAft>
                <a:spcPts val="0"/>
              </a:spcAft>
              <a:buClr>
                <a:schemeClr val="accent1"/>
              </a:buClr>
              <a:buSzPts val="2000"/>
              <a:buFont typeface="Poppins"/>
              <a:buChar char="-"/>
            </a:pPr>
            <a:r>
              <a:rPr lang="en" sz="2000">
                <a:solidFill>
                  <a:schemeClr val="accent1"/>
                </a:solidFill>
                <a:latin typeface="Poppins"/>
                <a:ea typeface="Poppins"/>
                <a:cs typeface="Poppins"/>
                <a:sym typeface="Poppins"/>
              </a:rPr>
              <a:t>Cleaning the </a:t>
            </a:r>
            <a:r>
              <a:rPr lang="en" sz="2000">
                <a:solidFill>
                  <a:schemeClr val="accent1"/>
                </a:solidFill>
                <a:latin typeface="Poppins"/>
                <a:ea typeface="Poppins"/>
                <a:cs typeface="Poppins"/>
                <a:sym typeface="Poppins"/>
              </a:rPr>
              <a:t>scraped</a:t>
            </a:r>
            <a:r>
              <a:rPr lang="en" sz="2000">
                <a:solidFill>
                  <a:schemeClr val="accent1"/>
                </a:solidFill>
                <a:latin typeface="Poppins"/>
                <a:ea typeface="Poppins"/>
                <a:cs typeface="Poppins"/>
                <a:sym typeface="Poppins"/>
              </a:rPr>
              <a:t> data:</a:t>
            </a:r>
            <a:endParaRPr sz="20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Irrelevant data.</a:t>
            </a:r>
            <a:endParaRPr sz="16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Line breaks, white spaces, tabs.</a:t>
            </a:r>
            <a:endParaRPr sz="16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Encoding issues like "�" symbols.</a:t>
            </a:r>
            <a:endParaRPr sz="1600">
              <a:solidFill>
                <a:schemeClr val="accent1"/>
              </a:solidFill>
              <a:latin typeface="Poppins"/>
              <a:ea typeface="Poppins"/>
              <a:cs typeface="Poppins"/>
              <a:sym typeface="Poppins"/>
            </a:endParaRPr>
          </a:p>
          <a:p>
            <a:pPr indent="-330200" lvl="1" marL="914400" rtl="0" algn="just">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Table data(working in progress).</a:t>
            </a:r>
            <a:endParaRPr sz="1600">
              <a:solidFill>
                <a:schemeClr val="accent1"/>
              </a:solidFill>
              <a:latin typeface="Poppins"/>
              <a:ea typeface="Poppins"/>
              <a:cs typeface="Poppins"/>
              <a:sym typeface="Poppins"/>
            </a:endParaRPr>
          </a:p>
        </p:txBody>
      </p:sp>
      <p:grpSp>
        <p:nvGrpSpPr>
          <p:cNvPr id="1201" name="Google Shape;1201;p61"/>
          <p:cNvGrpSpPr/>
          <p:nvPr/>
        </p:nvGrpSpPr>
        <p:grpSpPr>
          <a:xfrm>
            <a:off x="6096007" y="1470850"/>
            <a:ext cx="5842073" cy="4331926"/>
            <a:chOff x="5501237" y="1905977"/>
            <a:chExt cx="6165126" cy="4331926"/>
          </a:xfrm>
        </p:grpSpPr>
        <p:pic>
          <p:nvPicPr>
            <p:cNvPr id="1202" name="Google Shape;1202;p61"/>
            <p:cNvPicPr preferRelativeResize="0"/>
            <p:nvPr/>
          </p:nvPicPr>
          <p:blipFill>
            <a:blip r:embed="rId3">
              <a:alphaModFix/>
            </a:blip>
            <a:stretch>
              <a:fillRect/>
            </a:stretch>
          </p:blipFill>
          <p:spPr>
            <a:xfrm>
              <a:off x="5501237" y="1905977"/>
              <a:ext cx="6165126" cy="4331926"/>
            </a:xfrm>
            <a:prstGeom prst="rect">
              <a:avLst/>
            </a:prstGeom>
            <a:noFill/>
            <a:ln cap="flat" cmpd="sng" w="9525">
              <a:solidFill>
                <a:schemeClr val="dk2"/>
              </a:solidFill>
              <a:prstDash val="solid"/>
              <a:round/>
              <a:headEnd len="sm" w="sm" type="none"/>
              <a:tailEnd len="sm" w="sm" type="none"/>
            </a:ln>
          </p:spPr>
        </p:pic>
        <p:sp>
          <p:nvSpPr>
            <p:cNvPr id="1203" name="Google Shape;1203;p61"/>
            <p:cNvSpPr/>
            <p:nvPr/>
          </p:nvSpPr>
          <p:spPr>
            <a:xfrm>
              <a:off x="5563975" y="1952400"/>
              <a:ext cx="6054000" cy="78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04" name="Google Shape;1204;p61"/>
            <p:cNvSpPr/>
            <p:nvPr/>
          </p:nvSpPr>
          <p:spPr>
            <a:xfrm>
              <a:off x="5563975" y="2775350"/>
              <a:ext cx="1400100" cy="341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pic>
        <p:nvPicPr>
          <p:cNvPr id="1205" name="Google Shape;1205;p61"/>
          <p:cNvPicPr preferRelativeResize="0"/>
          <p:nvPr/>
        </p:nvPicPr>
        <p:blipFill>
          <a:blip r:embed="rId4">
            <a:alphaModFix/>
          </a:blip>
          <a:stretch>
            <a:fillRect/>
          </a:stretch>
        </p:blipFill>
        <p:spPr>
          <a:xfrm>
            <a:off x="1301250" y="3592492"/>
            <a:ext cx="4167074" cy="2210276"/>
          </a:xfrm>
          <a:prstGeom prst="rect">
            <a:avLst/>
          </a:prstGeom>
          <a:noFill/>
          <a:ln cap="flat" cmpd="sng" w="9525">
            <a:solidFill>
              <a:schemeClr val="dk2"/>
            </a:solidFill>
            <a:prstDash val="solid"/>
            <a:round/>
            <a:headEnd len="sm" w="sm" type="none"/>
            <a:tailEnd len="sm" w="sm" type="none"/>
          </a:ln>
        </p:spPr>
      </p:pic>
      <p:cxnSp>
        <p:nvCxnSpPr>
          <p:cNvPr id="1206" name="Google Shape;1206;p61"/>
          <p:cNvCxnSpPr/>
          <p:nvPr/>
        </p:nvCxnSpPr>
        <p:spPr>
          <a:xfrm>
            <a:off x="3814000" y="1942950"/>
            <a:ext cx="2317500" cy="0"/>
          </a:xfrm>
          <a:prstGeom prst="straightConnector1">
            <a:avLst/>
          </a:prstGeom>
          <a:noFill/>
          <a:ln cap="flat" cmpd="sng" w="9525">
            <a:solidFill>
              <a:srgbClr val="FF0000"/>
            </a:solidFill>
            <a:prstDash val="solid"/>
            <a:round/>
            <a:headEnd len="med" w="med" type="none"/>
            <a:tailEnd len="med" w="med" type="triangle"/>
          </a:ln>
        </p:spPr>
      </p:cxnSp>
      <p:cxnSp>
        <p:nvCxnSpPr>
          <p:cNvPr id="1207" name="Google Shape;1207;p61"/>
          <p:cNvCxnSpPr/>
          <p:nvPr/>
        </p:nvCxnSpPr>
        <p:spPr>
          <a:xfrm>
            <a:off x="2792400" y="2926700"/>
            <a:ext cx="0" cy="624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2"/>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Scraping</a:t>
            </a:r>
            <a:endParaRPr/>
          </a:p>
        </p:txBody>
      </p:sp>
      <p:sp>
        <p:nvSpPr>
          <p:cNvPr id="1213" name="Google Shape;1213;p62"/>
          <p:cNvSpPr txBox="1"/>
          <p:nvPr>
            <p:ph idx="1" type="body"/>
          </p:nvPr>
        </p:nvSpPr>
        <p:spPr>
          <a:xfrm>
            <a:off x="1230425" y="1445650"/>
            <a:ext cx="9446100" cy="3986700"/>
          </a:xfrm>
          <a:prstGeom prst="rect">
            <a:avLst/>
          </a:prstGeom>
        </p:spPr>
        <p:txBody>
          <a:bodyPr anchorCtr="0" anchor="t" bIns="121900" lIns="121900" spcFirstLastPara="1" rIns="121900" wrap="square" tIns="121900">
            <a:normAutofit/>
          </a:bodyPr>
          <a:lstStyle/>
          <a:p>
            <a:pPr indent="-355600" lvl="0" marL="457200" rtl="0" algn="just">
              <a:spcBef>
                <a:spcPts val="1200"/>
              </a:spcBef>
              <a:spcAft>
                <a:spcPts val="0"/>
              </a:spcAft>
              <a:buSzPts val="2000"/>
              <a:buFont typeface="Poppins"/>
              <a:buChar char="-"/>
            </a:pPr>
            <a:r>
              <a:rPr lang="en" sz="2000">
                <a:latin typeface="Poppins"/>
                <a:ea typeface="Poppins"/>
                <a:cs typeface="Poppins"/>
                <a:sym typeface="Poppins"/>
              </a:rPr>
              <a:t>Scraping PDF data using </a:t>
            </a:r>
            <a:r>
              <a:rPr b="1" lang="en" sz="2000">
                <a:latin typeface="Poppins"/>
                <a:ea typeface="Poppins"/>
                <a:cs typeface="Poppins"/>
                <a:sym typeface="Poppins"/>
              </a:rPr>
              <a:t>PyPDFLoader</a:t>
            </a:r>
            <a:r>
              <a:rPr lang="en" sz="2000">
                <a:latin typeface="Poppins"/>
                <a:ea typeface="Poppins"/>
                <a:cs typeface="Poppins"/>
                <a:sym typeface="Poppins"/>
              </a:rPr>
              <a:t> from LangChain.</a:t>
            </a:r>
            <a:endParaRPr sz="2000">
              <a:latin typeface="Poppins"/>
              <a:ea typeface="Poppins"/>
              <a:cs typeface="Poppins"/>
              <a:sym typeface="Poppins"/>
            </a:endParaRPr>
          </a:p>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Used data: 2024 SKKU Club Guidebook, 2024 international student handbook</a:t>
            </a:r>
            <a:endParaRPr sz="1600">
              <a:latin typeface="Poppins"/>
              <a:ea typeface="Poppins"/>
              <a:cs typeface="Poppins"/>
              <a:sym typeface="Poppins"/>
            </a:endParaRPr>
          </a:p>
        </p:txBody>
      </p:sp>
      <p:pic>
        <p:nvPicPr>
          <p:cNvPr id="1214" name="Google Shape;1214;p62"/>
          <p:cNvPicPr preferRelativeResize="0"/>
          <p:nvPr/>
        </p:nvPicPr>
        <p:blipFill>
          <a:blip r:embed="rId3">
            <a:alphaModFix/>
          </a:blip>
          <a:stretch>
            <a:fillRect/>
          </a:stretch>
        </p:blipFill>
        <p:spPr>
          <a:xfrm>
            <a:off x="1230425" y="2321475"/>
            <a:ext cx="2887351" cy="3571775"/>
          </a:xfrm>
          <a:prstGeom prst="rect">
            <a:avLst/>
          </a:prstGeom>
          <a:noFill/>
          <a:ln>
            <a:noFill/>
          </a:ln>
        </p:spPr>
      </p:pic>
      <p:pic>
        <p:nvPicPr>
          <p:cNvPr id="1215" name="Google Shape;1215;p62"/>
          <p:cNvPicPr preferRelativeResize="0"/>
          <p:nvPr/>
        </p:nvPicPr>
        <p:blipFill rotWithShape="1">
          <a:blip r:embed="rId4">
            <a:alphaModFix/>
          </a:blip>
          <a:srcRect b="0" l="0" r="0" t="46219"/>
          <a:stretch/>
        </p:blipFill>
        <p:spPr>
          <a:xfrm>
            <a:off x="6096000" y="4345350"/>
            <a:ext cx="4428599" cy="1665401"/>
          </a:xfrm>
          <a:prstGeom prst="rect">
            <a:avLst/>
          </a:prstGeom>
          <a:noFill/>
          <a:ln>
            <a:noFill/>
          </a:ln>
        </p:spPr>
      </p:pic>
      <p:pic>
        <p:nvPicPr>
          <p:cNvPr id="1216" name="Google Shape;1216;p62"/>
          <p:cNvPicPr preferRelativeResize="0"/>
          <p:nvPr/>
        </p:nvPicPr>
        <p:blipFill rotWithShape="1">
          <a:blip r:embed="rId5">
            <a:alphaModFix/>
          </a:blip>
          <a:srcRect b="0" l="0" r="0" t="49026"/>
          <a:stretch/>
        </p:blipFill>
        <p:spPr>
          <a:xfrm>
            <a:off x="6096000" y="2321475"/>
            <a:ext cx="4428600" cy="1959950"/>
          </a:xfrm>
          <a:prstGeom prst="rect">
            <a:avLst/>
          </a:prstGeom>
          <a:noFill/>
          <a:ln>
            <a:noFill/>
          </a:ln>
        </p:spPr>
      </p:pic>
      <p:sp>
        <p:nvSpPr>
          <p:cNvPr id="1217" name="Google Shape;1217;p62"/>
          <p:cNvSpPr/>
          <p:nvPr/>
        </p:nvSpPr>
        <p:spPr>
          <a:xfrm>
            <a:off x="4487600" y="2978075"/>
            <a:ext cx="1197900" cy="7476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18" name="Google Shape;1218;p62"/>
          <p:cNvSpPr/>
          <p:nvPr/>
        </p:nvSpPr>
        <p:spPr>
          <a:xfrm>
            <a:off x="4507925" y="4804250"/>
            <a:ext cx="1197900" cy="7476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19" name="Google Shape;1219;p62"/>
          <p:cNvSpPr/>
          <p:nvPr/>
        </p:nvSpPr>
        <p:spPr>
          <a:xfrm>
            <a:off x="8550800" y="2507850"/>
            <a:ext cx="615000" cy="1665300"/>
          </a:xfrm>
          <a:prstGeom prst="rightBrace">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20" name="Google Shape;1220;p62"/>
          <p:cNvSpPr txBox="1"/>
          <p:nvPr/>
        </p:nvSpPr>
        <p:spPr>
          <a:xfrm>
            <a:off x="9269175" y="3009300"/>
            <a:ext cx="9303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Poppins Light"/>
                <a:ea typeface="Poppins Light"/>
                <a:cs typeface="Poppins Light"/>
                <a:sym typeface="Poppins Light"/>
              </a:rPr>
              <a:t>Wrong</a:t>
            </a:r>
            <a:endParaRPr sz="1500">
              <a:solidFill>
                <a:schemeClr val="accent6"/>
              </a:solidFill>
              <a:latin typeface="Poppins Light"/>
              <a:ea typeface="Poppins Light"/>
              <a:cs typeface="Poppins Light"/>
              <a:sym typeface="Poppins Light"/>
            </a:endParaRPr>
          </a:p>
          <a:p>
            <a:pPr indent="0" lvl="0" marL="0" rtl="0" algn="l">
              <a:spcBef>
                <a:spcPts val="0"/>
              </a:spcBef>
              <a:spcAft>
                <a:spcPts val="0"/>
              </a:spcAft>
              <a:buNone/>
            </a:pPr>
            <a:r>
              <a:rPr lang="en" sz="1500">
                <a:solidFill>
                  <a:schemeClr val="accent6"/>
                </a:solidFill>
                <a:latin typeface="Poppins Light"/>
                <a:ea typeface="Poppins Light"/>
                <a:cs typeface="Poppins Light"/>
                <a:sym typeface="Poppins Light"/>
              </a:rPr>
              <a:t>format!</a:t>
            </a:r>
            <a:endParaRPr sz="1000">
              <a:solidFill>
                <a:schemeClr val="accent6"/>
              </a:solidFill>
              <a:latin typeface="Poppins Light"/>
              <a:ea typeface="Poppins Light"/>
              <a:cs typeface="Poppins Light"/>
              <a:sym typeface="Poppins Light"/>
            </a:endParaRPr>
          </a:p>
        </p:txBody>
      </p:sp>
      <p:sp>
        <p:nvSpPr>
          <p:cNvPr id="1221" name="Google Shape;1221;p62"/>
          <p:cNvSpPr txBox="1"/>
          <p:nvPr/>
        </p:nvSpPr>
        <p:spPr>
          <a:xfrm>
            <a:off x="4305588" y="2424850"/>
            <a:ext cx="16026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Poppins"/>
                <a:ea typeface="Poppins"/>
                <a:cs typeface="Poppins"/>
                <a:sym typeface="Poppins"/>
              </a:rPr>
              <a:t>Trials</a:t>
            </a:r>
            <a:endParaRPr b="1" sz="1100">
              <a:solidFill>
                <a:schemeClr val="dk2"/>
              </a:solidFill>
              <a:latin typeface="Poppins"/>
              <a:ea typeface="Poppins"/>
              <a:cs typeface="Poppins"/>
              <a:sym typeface="Poppins"/>
            </a:endParaRPr>
          </a:p>
          <a:p>
            <a:pPr indent="0" lvl="0" marL="0" rtl="0" algn="l">
              <a:spcBef>
                <a:spcPts val="0"/>
              </a:spcBef>
              <a:spcAft>
                <a:spcPts val="0"/>
              </a:spcAft>
              <a:buNone/>
            </a:pPr>
            <a:r>
              <a:rPr lang="en" sz="1100">
                <a:solidFill>
                  <a:schemeClr val="dk2"/>
                </a:solidFill>
                <a:latin typeface="Poppins Light"/>
                <a:ea typeface="Poppins Light"/>
                <a:cs typeface="Poppins Light"/>
                <a:sym typeface="Poppins Light"/>
              </a:rPr>
              <a:t>: PyMuPDFLoader, fitz</a:t>
            </a:r>
            <a:endParaRPr sz="1100">
              <a:solidFill>
                <a:schemeClr val="dk2"/>
              </a:solidFill>
              <a:latin typeface="Poppins Light"/>
              <a:ea typeface="Poppins Light"/>
              <a:cs typeface="Poppins Light"/>
              <a:sym typeface="Poppins Light"/>
            </a:endParaRPr>
          </a:p>
        </p:txBody>
      </p:sp>
      <p:sp>
        <p:nvSpPr>
          <p:cNvPr id="1222" name="Google Shape;1222;p62"/>
          <p:cNvSpPr txBox="1"/>
          <p:nvPr/>
        </p:nvSpPr>
        <p:spPr>
          <a:xfrm>
            <a:off x="4305588" y="4345350"/>
            <a:ext cx="16026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Poppins"/>
                <a:ea typeface="Poppins"/>
                <a:cs typeface="Poppins"/>
                <a:sym typeface="Poppins"/>
              </a:rPr>
              <a:t>Selected method</a:t>
            </a:r>
            <a:endParaRPr b="1" sz="1100">
              <a:solidFill>
                <a:schemeClr val="dk2"/>
              </a:solidFill>
              <a:latin typeface="Poppins"/>
              <a:ea typeface="Poppins"/>
              <a:cs typeface="Poppins"/>
              <a:sym typeface="Poppins"/>
            </a:endParaRPr>
          </a:p>
          <a:p>
            <a:pPr indent="0" lvl="0" marL="0" rtl="0" algn="l">
              <a:spcBef>
                <a:spcPts val="0"/>
              </a:spcBef>
              <a:spcAft>
                <a:spcPts val="0"/>
              </a:spcAft>
              <a:buNone/>
            </a:pPr>
            <a:r>
              <a:rPr lang="en" sz="1100">
                <a:solidFill>
                  <a:schemeClr val="dk2"/>
                </a:solidFill>
                <a:latin typeface="Poppins Light"/>
                <a:ea typeface="Poppins Light"/>
                <a:cs typeface="Poppins Light"/>
                <a:sym typeface="Poppins Light"/>
              </a:rPr>
              <a:t>: PyPDFLoader</a:t>
            </a:r>
            <a:endParaRPr sz="1100">
              <a:solidFill>
                <a:schemeClr val="dk2"/>
              </a:solidFill>
              <a:latin typeface="Poppins Light"/>
              <a:ea typeface="Poppins Light"/>
              <a:cs typeface="Poppins Light"/>
              <a:sym typeface="Poppins Light"/>
            </a:endParaRPr>
          </a:p>
        </p:txBody>
      </p:sp>
      <p:sp>
        <p:nvSpPr>
          <p:cNvPr id="1223" name="Google Shape;1223;p62"/>
          <p:cNvSpPr txBox="1"/>
          <p:nvPr/>
        </p:nvSpPr>
        <p:spPr>
          <a:xfrm>
            <a:off x="8432150" y="4443950"/>
            <a:ext cx="21546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Poppins Light"/>
                <a:ea typeface="Poppins Light"/>
                <a:cs typeface="Poppins Light"/>
                <a:sym typeface="Poppins Light"/>
              </a:rPr>
              <a:t>Expected </a:t>
            </a:r>
            <a:r>
              <a:rPr lang="en" sz="1500">
                <a:solidFill>
                  <a:schemeClr val="accent6"/>
                </a:solidFill>
                <a:latin typeface="Poppins Light"/>
                <a:ea typeface="Poppins Light"/>
                <a:cs typeface="Poppins Light"/>
                <a:sym typeface="Poppins Light"/>
              </a:rPr>
              <a:t>Format :)</a:t>
            </a:r>
            <a:endParaRPr sz="1000">
              <a:solidFill>
                <a:schemeClr val="accent6"/>
              </a:solidFill>
              <a:latin typeface="Poppins Light"/>
              <a:ea typeface="Poppins Light"/>
              <a:cs typeface="Poppins Light"/>
              <a:sym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3"/>
          <p:cNvSpPr/>
          <p:nvPr/>
        </p:nvSpPr>
        <p:spPr>
          <a:xfrm rot="5400000">
            <a:off x="2124775" y="4047400"/>
            <a:ext cx="1518600" cy="3483900"/>
          </a:xfrm>
          <a:prstGeom prst="chevron">
            <a:avLst>
              <a:gd fmla="val 29166" name="adj"/>
            </a:avLst>
          </a:prstGeom>
          <a:solidFill>
            <a:srgbClr val="E684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29" name="Google Shape;1229;p63"/>
          <p:cNvSpPr/>
          <p:nvPr/>
        </p:nvSpPr>
        <p:spPr>
          <a:xfrm rot="5400000">
            <a:off x="2124775" y="2746275"/>
            <a:ext cx="1518600" cy="3483900"/>
          </a:xfrm>
          <a:prstGeom prst="chevron">
            <a:avLst>
              <a:gd fmla="val 29166"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30" name="Google Shape;1230;p63"/>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Database</a:t>
            </a:r>
            <a:endParaRPr/>
          </a:p>
        </p:txBody>
      </p:sp>
      <p:pic>
        <p:nvPicPr>
          <p:cNvPr id="1231" name="Google Shape;1231;p63"/>
          <p:cNvPicPr preferRelativeResize="0"/>
          <p:nvPr/>
        </p:nvPicPr>
        <p:blipFill>
          <a:blip r:embed="rId3">
            <a:alphaModFix/>
          </a:blip>
          <a:stretch>
            <a:fillRect/>
          </a:stretch>
        </p:blipFill>
        <p:spPr>
          <a:xfrm>
            <a:off x="6254400" y="1509748"/>
            <a:ext cx="3246567" cy="887400"/>
          </a:xfrm>
          <a:prstGeom prst="rect">
            <a:avLst/>
          </a:prstGeom>
          <a:noFill/>
          <a:ln>
            <a:noFill/>
          </a:ln>
        </p:spPr>
      </p:pic>
      <p:pic>
        <p:nvPicPr>
          <p:cNvPr id="1232" name="Google Shape;1232;p63"/>
          <p:cNvPicPr preferRelativeResize="0"/>
          <p:nvPr/>
        </p:nvPicPr>
        <p:blipFill>
          <a:blip r:embed="rId4">
            <a:alphaModFix/>
          </a:blip>
          <a:stretch>
            <a:fillRect/>
          </a:stretch>
        </p:blipFill>
        <p:spPr>
          <a:xfrm>
            <a:off x="6254400" y="2397150"/>
            <a:ext cx="5491351" cy="3959825"/>
          </a:xfrm>
          <a:prstGeom prst="rect">
            <a:avLst/>
          </a:prstGeom>
          <a:noFill/>
          <a:ln>
            <a:noFill/>
          </a:ln>
        </p:spPr>
      </p:pic>
      <p:sp>
        <p:nvSpPr>
          <p:cNvPr id="1233" name="Google Shape;1233;p63"/>
          <p:cNvSpPr/>
          <p:nvPr/>
        </p:nvSpPr>
        <p:spPr>
          <a:xfrm rot="5400000">
            <a:off x="2352925" y="329150"/>
            <a:ext cx="1062300" cy="3496800"/>
          </a:xfrm>
          <a:prstGeom prst="homePlate">
            <a:avLst>
              <a:gd fmla="val 3784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34" name="Google Shape;1234;p63"/>
          <p:cNvSpPr/>
          <p:nvPr/>
        </p:nvSpPr>
        <p:spPr>
          <a:xfrm rot="5400000">
            <a:off x="2124775" y="1451150"/>
            <a:ext cx="1518600" cy="3483900"/>
          </a:xfrm>
          <a:prstGeom prst="chevron">
            <a:avLst>
              <a:gd fmla="val 29166"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35" name="Google Shape;1235;p63"/>
          <p:cNvSpPr txBox="1"/>
          <p:nvPr/>
        </p:nvSpPr>
        <p:spPr>
          <a:xfrm>
            <a:off x="1135675" y="1681400"/>
            <a:ext cx="3496800" cy="6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oppins"/>
                <a:ea typeface="Poppins"/>
                <a:cs typeface="Poppins"/>
                <a:sym typeface="Poppins"/>
              </a:rPr>
              <a:t>Scraping results</a:t>
            </a:r>
            <a:endParaRPr b="1" sz="1700">
              <a:solidFill>
                <a:schemeClr val="dk2"/>
              </a:solidFill>
              <a:latin typeface="Poppins"/>
              <a:ea typeface="Poppins"/>
              <a:cs typeface="Poppins"/>
              <a:sym typeface="Poppins"/>
            </a:endParaRPr>
          </a:p>
          <a:p>
            <a:pPr indent="0" lvl="0" marL="0" rtl="0" algn="ctr">
              <a:spcBef>
                <a:spcPts val="0"/>
              </a:spcBef>
              <a:spcAft>
                <a:spcPts val="0"/>
              </a:spcAft>
              <a:buNone/>
            </a:pPr>
            <a:r>
              <a:rPr lang="en">
                <a:solidFill>
                  <a:schemeClr val="dk2"/>
                </a:solidFill>
                <a:latin typeface="Poppins Light"/>
                <a:ea typeface="Poppins Light"/>
                <a:cs typeface="Poppins Light"/>
                <a:sym typeface="Poppins Light"/>
              </a:rPr>
              <a:t>(text)</a:t>
            </a:r>
            <a:endParaRPr>
              <a:solidFill>
                <a:schemeClr val="dk2"/>
              </a:solidFill>
              <a:latin typeface="Poppins Light"/>
              <a:ea typeface="Poppins Light"/>
              <a:cs typeface="Poppins Light"/>
              <a:sym typeface="Poppins Light"/>
            </a:endParaRPr>
          </a:p>
        </p:txBody>
      </p:sp>
      <p:sp>
        <p:nvSpPr>
          <p:cNvPr id="1236" name="Google Shape;1236;p63"/>
          <p:cNvSpPr txBox="1"/>
          <p:nvPr/>
        </p:nvSpPr>
        <p:spPr>
          <a:xfrm>
            <a:off x="1135675" y="2918825"/>
            <a:ext cx="3496800" cy="6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oppins"/>
                <a:ea typeface="Poppins"/>
                <a:cs typeface="Poppins"/>
                <a:sym typeface="Poppins"/>
              </a:rPr>
              <a:t>Text split</a:t>
            </a:r>
            <a:endParaRPr b="1" sz="1700">
              <a:solidFill>
                <a:schemeClr val="dk2"/>
              </a:solidFill>
              <a:latin typeface="Poppins"/>
              <a:ea typeface="Poppins"/>
              <a:cs typeface="Poppins"/>
              <a:sym typeface="Poppins"/>
            </a:endParaRPr>
          </a:p>
          <a:p>
            <a:pPr indent="0" lvl="0" marL="0" rtl="0" algn="ctr">
              <a:spcBef>
                <a:spcPts val="0"/>
              </a:spcBef>
              <a:spcAft>
                <a:spcPts val="0"/>
              </a:spcAft>
              <a:buNone/>
            </a:pPr>
            <a:r>
              <a:rPr lang="en">
                <a:solidFill>
                  <a:schemeClr val="dk2"/>
                </a:solidFill>
                <a:latin typeface="Poppins Light"/>
                <a:ea typeface="Poppins Light"/>
                <a:cs typeface="Poppins Light"/>
                <a:sym typeface="Poppins Light"/>
              </a:rPr>
              <a:t>(chunk_size 1000, chunk overlap 200)</a:t>
            </a:r>
            <a:endParaRPr>
              <a:solidFill>
                <a:schemeClr val="dk2"/>
              </a:solidFill>
              <a:latin typeface="Poppins Light"/>
              <a:ea typeface="Poppins Light"/>
              <a:cs typeface="Poppins Light"/>
              <a:sym typeface="Poppins Light"/>
            </a:endParaRPr>
          </a:p>
        </p:txBody>
      </p:sp>
      <p:sp>
        <p:nvSpPr>
          <p:cNvPr id="1237" name="Google Shape;1237;p63"/>
          <p:cNvSpPr txBox="1"/>
          <p:nvPr/>
        </p:nvSpPr>
        <p:spPr>
          <a:xfrm>
            <a:off x="1135675" y="4182525"/>
            <a:ext cx="3496800" cy="6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oppins"/>
                <a:ea typeface="Poppins"/>
                <a:cs typeface="Poppins"/>
                <a:sym typeface="Poppins"/>
              </a:rPr>
              <a:t>embedding</a:t>
            </a:r>
            <a:endParaRPr b="1" sz="1700">
              <a:solidFill>
                <a:schemeClr val="dk2"/>
              </a:solidFill>
              <a:latin typeface="Poppins"/>
              <a:ea typeface="Poppins"/>
              <a:cs typeface="Poppins"/>
              <a:sym typeface="Poppins"/>
            </a:endParaRPr>
          </a:p>
          <a:p>
            <a:pPr indent="0" lvl="0" marL="0" rtl="0" algn="ctr">
              <a:spcBef>
                <a:spcPts val="0"/>
              </a:spcBef>
              <a:spcAft>
                <a:spcPts val="0"/>
              </a:spcAft>
              <a:buNone/>
            </a:pPr>
            <a:r>
              <a:rPr lang="en">
                <a:solidFill>
                  <a:schemeClr val="dk2"/>
                </a:solidFill>
                <a:latin typeface="Poppins Light"/>
                <a:ea typeface="Poppins Light"/>
                <a:cs typeface="Poppins Light"/>
                <a:sym typeface="Poppins Light"/>
              </a:rPr>
              <a:t>(multilingual-e5-large-instruct)</a:t>
            </a:r>
            <a:endParaRPr>
              <a:solidFill>
                <a:schemeClr val="dk2"/>
              </a:solidFill>
              <a:latin typeface="Poppins Light"/>
              <a:ea typeface="Poppins Light"/>
              <a:cs typeface="Poppins Light"/>
              <a:sym typeface="Poppins Light"/>
            </a:endParaRPr>
          </a:p>
        </p:txBody>
      </p:sp>
      <p:sp>
        <p:nvSpPr>
          <p:cNvPr id="1238" name="Google Shape;1238;p63"/>
          <p:cNvSpPr txBox="1"/>
          <p:nvPr/>
        </p:nvSpPr>
        <p:spPr>
          <a:xfrm>
            <a:off x="1135675" y="5480650"/>
            <a:ext cx="3496800" cy="6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oppins"/>
                <a:ea typeface="Poppins"/>
                <a:cs typeface="Poppins"/>
                <a:sym typeface="Poppins"/>
              </a:rPr>
              <a:t>Store in Pinecone</a:t>
            </a:r>
            <a:endParaRPr>
              <a:solidFill>
                <a:schemeClr val="dk2"/>
              </a:solidFill>
              <a:latin typeface="Poppins Light"/>
              <a:ea typeface="Poppins Light"/>
              <a:cs typeface="Poppins Light"/>
              <a:sym typeface="Poppins Light"/>
            </a:endParaRPr>
          </a:p>
        </p:txBody>
      </p:sp>
      <p:cxnSp>
        <p:nvCxnSpPr>
          <p:cNvPr id="1239" name="Google Shape;1239;p63"/>
          <p:cNvCxnSpPr/>
          <p:nvPr/>
        </p:nvCxnSpPr>
        <p:spPr>
          <a:xfrm flipH="1" rot="10800000">
            <a:off x="4635500" y="2434800"/>
            <a:ext cx="1633500" cy="2614200"/>
          </a:xfrm>
          <a:prstGeom prst="straightConnector1">
            <a:avLst/>
          </a:prstGeom>
          <a:noFill/>
          <a:ln cap="flat" cmpd="sng" w="9525">
            <a:solidFill>
              <a:schemeClr val="accent4"/>
            </a:solidFill>
            <a:prstDash val="solid"/>
            <a:round/>
            <a:headEnd len="med" w="med" type="none"/>
            <a:tailEnd len="med" w="med" type="none"/>
          </a:ln>
        </p:spPr>
      </p:cxnSp>
      <p:cxnSp>
        <p:nvCxnSpPr>
          <p:cNvPr id="1240" name="Google Shape;1240;p63"/>
          <p:cNvCxnSpPr/>
          <p:nvPr/>
        </p:nvCxnSpPr>
        <p:spPr>
          <a:xfrm>
            <a:off x="4632725" y="6111800"/>
            <a:ext cx="1621800" cy="24510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64"/>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Database - Troubleshooting</a:t>
            </a:r>
            <a:endParaRPr/>
          </a:p>
        </p:txBody>
      </p:sp>
      <p:pic>
        <p:nvPicPr>
          <p:cNvPr id="1246" name="Google Shape;1246;p64"/>
          <p:cNvPicPr preferRelativeResize="0"/>
          <p:nvPr/>
        </p:nvPicPr>
        <p:blipFill>
          <a:blip r:embed="rId3">
            <a:alphaModFix/>
          </a:blip>
          <a:stretch>
            <a:fillRect/>
          </a:stretch>
        </p:blipFill>
        <p:spPr>
          <a:xfrm>
            <a:off x="6000475" y="2003375"/>
            <a:ext cx="5583949" cy="2684175"/>
          </a:xfrm>
          <a:prstGeom prst="rect">
            <a:avLst/>
          </a:prstGeom>
          <a:noFill/>
          <a:ln>
            <a:noFill/>
          </a:ln>
        </p:spPr>
      </p:pic>
      <p:sp>
        <p:nvSpPr>
          <p:cNvPr id="1247" name="Google Shape;1247;p64"/>
          <p:cNvSpPr txBox="1"/>
          <p:nvPr/>
        </p:nvSpPr>
        <p:spPr>
          <a:xfrm>
            <a:off x="6000475" y="1480350"/>
            <a:ext cx="3000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000"/>
              </a:spcAft>
              <a:buNone/>
            </a:pPr>
            <a:r>
              <a:rPr b="1" lang="en" sz="2000">
                <a:solidFill>
                  <a:schemeClr val="accent3"/>
                </a:solidFill>
                <a:latin typeface="Poppins"/>
                <a:ea typeface="Poppins"/>
                <a:cs typeface="Poppins"/>
                <a:sym typeface="Poppins"/>
              </a:rPr>
              <a:t>Solution</a:t>
            </a:r>
            <a:endParaRPr b="1">
              <a:solidFill>
                <a:schemeClr val="accent3"/>
              </a:solidFill>
            </a:endParaRPr>
          </a:p>
        </p:txBody>
      </p:sp>
      <p:sp>
        <p:nvSpPr>
          <p:cNvPr id="1248" name="Google Shape;1248;p64"/>
          <p:cNvSpPr txBox="1"/>
          <p:nvPr/>
        </p:nvSpPr>
        <p:spPr>
          <a:xfrm>
            <a:off x="607575" y="1474700"/>
            <a:ext cx="3000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000"/>
              </a:spcAft>
              <a:buNone/>
            </a:pPr>
            <a:r>
              <a:rPr b="1" lang="en" sz="2000">
                <a:solidFill>
                  <a:schemeClr val="accent3"/>
                </a:solidFill>
                <a:latin typeface="Poppins"/>
                <a:ea typeface="Poppins"/>
                <a:cs typeface="Poppins"/>
                <a:sym typeface="Poppins"/>
              </a:rPr>
              <a:t>Error</a:t>
            </a:r>
            <a:endParaRPr b="1">
              <a:solidFill>
                <a:schemeClr val="accent3"/>
              </a:solidFill>
            </a:endParaRPr>
          </a:p>
        </p:txBody>
      </p:sp>
      <p:pic>
        <p:nvPicPr>
          <p:cNvPr id="1249" name="Google Shape;1249;p64"/>
          <p:cNvPicPr preferRelativeResize="0"/>
          <p:nvPr/>
        </p:nvPicPr>
        <p:blipFill rotWithShape="1">
          <a:blip r:embed="rId4">
            <a:alphaModFix/>
          </a:blip>
          <a:srcRect b="0" l="0" r="37138" t="71651"/>
          <a:stretch/>
        </p:blipFill>
        <p:spPr>
          <a:xfrm>
            <a:off x="607575" y="2003375"/>
            <a:ext cx="4865576" cy="1615554"/>
          </a:xfrm>
          <a:prstGeom prst="rect">
            <a:avLst/>
          </a:prstGeom>
          <a:noFill/>
          <a:ln>
            <a:noFill/>
          </a:ln>
        </p:spPr>
      </p:pic>
      <p:sp>
        <p:nvSpPr>
          <p:cNvPr id="1250" name="Google Shape;1250;p64"/>
          <p:cNvSpPr txBox="1"/>
          <p:nvPr/>
        </p:nvSpPr>
        <p:spPr>
          <a:xfrm>
            <a:off x="607575" y="3655000"/>
            <a:ext cx="4865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000"/>
              </a:spcAft>
              <a:buNone/>
            </a:pPr>
            <a:r>
              <a:rPr lang="en" sz="2000">
                <a:solidFill>
                  <a:schemeClr val="dk2"/>
                </a:solidFill>
                <a:latin typeface="Poppins"/>
                <a:ea typeface="Poppins"/>
                <a:cs typeface="Poppins"/>
                <a:sym typeface="Poppins"/>
              </a:rPr>
              <a:t>504 Server Error: Gateway Time-out</a:t>
            </a:r>
            <a:endParaRPr>
              <a:solidFill>
                <a:schemeClr val="dk2"/>
              </a:solidFill>
              <a:latin typeface="Poppins"/>
              <a:ea typeface="Poppins"/>
              <a:cs typeface="Poppins"/>
              <a:sym typeface="Poppins"/>
            </a:endParaRPr>
          </a:p>
        </p:txBody>
      </p:sp>
      <p:sp>
        <p:nvSpPr>
          <p:cNvPr id="1251" name="Google Shape;1251;p64"/>
          <p:cNvSpPr/>
          <p:nvPr/>
        </p:nvSpPr>
        <p:spPr>
          <a:xfrm>
            <a:off x="2361913" y="4245825"/>
            <a:ext cx="1356900" cy="887400"/>
          </a:xfrm>
          <a:prstGeom prst="down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252" name="Google Shape;1252;p64"/>
          <p:cNvSpPr txBox="1"/>
          <p:nvPr/>
        </p:nvSpPr>
        <p:spPr>
          <a:xfrm>
            <a:off x="607575" y="5133225"/>
            <a:ext cx="4865700" cy="95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2000">
                <a:solidFill>
                  <a:schemeClr val="dk2"/>
                </a:solidFill>
                <a:latin typeface="Poppins"/>
                <a:ea typeface="Poppins"/>
                <a:cs typeface="Poppins"/>
                <a:sym typeface="Poppins"/>
              </a:rPr>
              <a:t>Chunk List size is too large!</a:t>
            </a:r>
            <a:endParaRPr sz="2000">
              <a:solidFill>
                <a:schemeClr val="dk2"/>
              </a:solidFill>
              <a:latin typeface="Poppins"/>
              <a:ea typeface="Poppins"/>
              <a:cs typeface="Poppins"/>
              <a:sym typeface="Poppins"/>
            </a:endParaRPr>
          </a:p>
          <a:p>
            <a:pPr indent="0" lvl="0" marL="0" rtl="0" algn="ctr">
              <a:lnSpc>
                <a:spcPct val="115000"/>
              </a:lnSpc>
              <a:spcBef>
                <a:spcPts val="1200"/>
              </a:spcBef>
              <a:spcAft>
                <a:spcPts val="1000"/>
              </a:spcAft>
              <a:buNone/>
            </a:pPr>
            <a:r>
              <a:rPr lang="en" sz="1700">
                <a:solidFill>
                  <a:schemeClr val="dk2"/>
                </a:solidFill>
                <a:latin typeface="Poppins"/>
                <a:ea typeface="Poppins"/>
                <a:cs typeface="Poppins"/>
                <a:sym typeface="Poppins"/>
              </a:rPr>
              <a:t>(Because some PDFs are over 160 pages)</a:t>
            </a:r>
            <a:endParaRPr sz="1700">
              <a:solidFill>
                <a:schemeClr val="dk2"/>
              </a:solidFill>
              <a:latin typeface="Poppins"/>
              <a:ea typeface="Poppins"/>
              <a:cs typeface="Poppins"/>
              <a:sym typeface="Poppins"/>
            </a:endParaRPr>
          </a:p>
        </p:txBody>
      </p:sp>
      <p:sp>
        <p:nvSpPr>
          <p:cNvPr id="1253" name="Google Shape;1253;p64"/>
          <p:cNvSpPr txBox="1"/>
          <p:nvPr/>
        </p:nvSpPr>
        <p:spPr>
          <a:xfrm>
            <a:off x="2607463" y="4424863"/>
            <a:ext cx="865800" cy="431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000"/>
              </a:spcAft>
              <a:buNone/>
            </a:pPr>
            <a:r>
              <a:rPr lang="en" sz="1600">
                <a:solidFill>
                  <a:srgbClr val="E68480"/>
                </a:solidFill>
                <a:latin typeface="Poppins"/>
                <a:ea typeface="Poppins"/>
                <a:cs typeface="Poppins"/>
                <a:sym typeface="Poppins"/>
              </a:rPr>
              <a:t>cause</a:t>
            </a:r>
            <a:endParaRPr sz="1000">
              <a:solidFill>
                <a:srgbClr val="E68480"/>
              </a:solidFill>
              <a:latin typeface="Poppins"/>
              <a:ea typeface="Poppins"/>
              <a:cs typeface="Poppins"/>
              <a:sym typeface="Poppins"/>
            </a:endParaRPr>
          </a:p>
        </p:txBody>
      </p:sp>
      <p:sp>
        <p:nvSpPr>
          <p:cNvPr id="1254" name="Google Shape;1254;p64"/>
          <p:cNvSpPr txBox="1"/>
          <p:nvPr/>
        </p:nvSpPr>
        <p:spPr>
          <a:xfrm>
            <a:off x="6000475" y="4855975"/>
            <a:ext cx="5583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000"/>
              </a:spcAft>
              <a:buNone/>
            </a:pPr>
            <a:r>
              <a:rPr b="1" lang="en" sz="2000">
                <a:solidFill>
                  <a:schemeClr val="dk2"/>
                </a:solidFill>
                <a:latin typeface="Poppins"/>
                <a:ea typeface="Poppins"/>
                <a:cs typeface="Poppins"/>
                <a:sym typeface="Poppins"/>
              </a:rPr>
              <a:t>Divide chunk List </a:t>
            </a:r>
            <a:r>
              <a:rPr lang="en" sz="2000">
                <a:solidFill>
                  <a:schemeClr val="dk2"/>
                </a:solidFill>
                <a:latin typeface="Poppins"/>
                <a:ea typeface="Poppins"/>
                <a:cs typeface="Poppins"/>
                <a:sym typeface="Poppins"/>
              </a:rPr>
              <a:t> into 50 chunks and pass them to the embedding model.</a:t>
            </a:r>
            <a:endParaRPr>
              <a:solidFill>
                <a:schemeClr val="dk2"/>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65"/>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Next Tasks</a:t>
            </a:r>
            <a:endParaRPr/>
          </a:p>
        </p:txBody>
      </p:sp>
      <p:sp>
        <p:nvSpPr>
          <p:cNvPr id="1260" name="Google Shape;1260;p65"/>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What is the plan for the following weeks?</a:t>
            </a:r>
            <a:endParaRPr/>
          </a:p>
        </p:txBody>
      </p:sp>
      <p:sp>
        <p:nvSpPr>
          <p:cNvPr id="1261" name="Google Shape;1261;p65"/>
          <p:cNvSpPr/>
          <p:nvPr/>
        </p:nvSpPr>
        <p:spPr>
          <a:xfrm>
            <a:off x="1614900" y="945725"/>
            <a:ext cx="2008200" cy="174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4"/>
                </a:solidFill>
                <a:latin typeface="Poppins ExtraBold"/>
                <a:ea typeface="Poppins ExtraBold"/>
                <a:cs typeface="Poppins ExtraBold"/>
                <a:sym typeface="Poppins ExtraBold"/>
              </a:rPr>
              <a:t>05</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66"/>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Next Tasks</a:t>
            </a:r>
            <a:endParaRPr/>
          </a:p>
        </p:txBody>
      </p:sp>
      <p:sp>
        <p:nvSpPr>
          <p:cNvPr id="1267" name="Google Shape;1267;p66"/>
          <p:cNvSpPr txBox="1"/>
          <p:nvPr>
            <p:ph idx="1" type="body"/>
          </p:nvPr>
        </p:nvSpPr>
        <p:spPr>
          <a:xfrm>
            <a:off x="1230425" y="1445650"/>
            <a:ext cx="8261100" cy="2850900"/>
          </a:xfrm>
          <a:prstGeom prst="rect">
            <a:avLst/>
          </a:prstGeom>
        </p:spPr>
        <p:txBody>
          <a:bodyPr anchorCtr="0" anchor="t" bIns="121900" lIns="121900" spcFirstLastPara="1" rIns="121900" wrap="square" tIns="121900">
            <a:normAutofit/>
          </a:bodyPr>
          <a:lstStyle/>
          <a:p>
            <a:pPr indent="-374650" lvl="0" marL="457200" rtl="0" algn="just">
              <a:spcBef>
                <a:spcPts val="1200"/>
              </a:spcBef>
              <a:spcAft>
                <a:spcPts val="0"/>
              </a:spcAft>
              <a:buClr>
                <a:schemeClr val="accent3"/>
              </a:buClr>
              <a:buSzPts val="2300"/>
              <a:buFont typeface="Poppins"/>
              <a:buAutoNum type="arabicPeriod"/>
            </a:pPr>
            <a:r>
              <a:rPr lang="en" sz="2300">
                <a:solidFill>
                  <a:schemeClr val="accent3"/>
                </a:solidFill>
                <a:latin typeface="Poppins"/>
                <a:ea typeface="Poppins"/>
                <a:cs typeface="Poppins"/>
                <a:sym typeface="Poppins"/>
              </a:rPr>
              <a:t>Optimal Generator Model Selection &amp; Adjustment.</a:t>
            </a:r>
            <a:endParaRPr sz="2300">
              <a:solidFill>
                <a:schemeClr val="accent3"/>
              </a:solidFill>
              <a:latin typeface="Poppins"/>
              <a:ea typeface="Poppins"/>
              <a:cs typeface="Poppins"/>
              <a:sym typeface="Poppins"/>
            </a:endParaRPr>
          </a:p>
          <a:p>
            <a:pPr indent="-374650" lvl="0" marL="457200" rtl="0" algn="just">
              <a:spcBef>
                <a:spcPts val="1000"/>
              </a:spcBef>
              <a:spcAft>
                <a:spcPts val="0"/>
              </a:spcAft>
              <a:buClr>
                <a:schemeClr val="accent3"/>
              </a:buClr>
              <a:buSzPts val="2300"/>
              <a:buFont typeface="Poppins"/>
              <a:buAutoNum type="arabicPeriod"/>
            </a:pPr>
            <a:r>
              <a:rPr lang="en" sz="2300">
                <a:solidFill>
                  <a:schemeClr val="accent3"/>
                </a:solidFill>
                <a:latin typeface="Poppins"/>
                <a:ea typeface="Poppins"/>
                <a:cs typeface="Poppins"/>
                <a:sym typeface="Poppins"/>
              </a:rPr>
              <a:t>Connecting Pinecone - Langchain.</a:t>
            </a:r>
            <a:endParaRPr sz="2300">
              <a:solidFill>
                <a:schemeClr val="accent3"/>
              </a:solidFill>
              <a:latin typeface="Poppins"/>
              <a:ea typeface="Poppins"/>
              <a:cs typeface="Poppins"/>
              <a:sym typeface="Poppins"/>
            </a:endParaRPr>
          </a:p>
          <a:p>
            <a:pPr indent="-374650" lvl="0" marL="457200" rtl="0" algn="just">
              <a:spcBef>
                <a:spcPts val="1000"/>
              </a:spcBef>
              <a:spcAft>
                <a:spcPts val="0"/>
              </a:spcAft>
              <a:buClr>
                <a:schemeClr val="accent3"/>
              </a:buClr>
              <a:buSzPts val="2300"/>
              <a:buFont typeface="Poppins"/>
              <a:buAutoNum type="arabicPeriod"/>
            </a:pPr>
            <a:r>
              <a:rPr lang="en" sz="2300">
                <a:solidFill>
                  <a:schemeClr val="accent3"/>
                </a:solidFill>
                <a:latin typeface="Poppins"/>
                <a:ea typeface="Poppins"/>
                <a:cs typeface="Poppins"/>
                <a:sym typeface="Poppins"/>
              </a:rPr>
              <a:t>Processing table content on RAG document.</a:t>
            </a:r>
            <a:endParaRPr sz="2300">
              <a:solidFill>
                <a:schemeClr val="accent3"/>
              </a:solidFill>
              <a:latin typeface="Poppins"/>
              <a:ea typeface="Poppins"/>
              <a:cs typeface="Poppins"/>
              <a:sym typeface="Poppins"/>
            </a:endParaRPr>
          </a:p>
          <a:p>
            <a:pPr indent="-374650" lvl="0" marL="457200" rtl="0" algn="just">
              <a:spcBef>
                <a:spcPts val="1000"/>
              </a:spcBef>
              <a:spcAft>
                <a:spcPts val="0"/>
              </a:spcAft>
              <a:buClr>
                <a:schemeClr val="accent3"/>
              </a:buClr>
              <a:buSzPts val="2300"/>
              <a:buFont typeface="Poppins"/>
              <a:buAutoNum type="arabicPeriod"/>
            </a:pPr>
            <a:r>
              <a:rPr lang="en" sz="2300">
                <a:solidFill>
                  <a:schemeClr val="accent3"/>
                </a:solidFill>
                <a:latin typeface="Poppins"/>
                <a:ea typeface="Poppins"/>
                <a:cs typeface="Poppins"/>
                <a:sym typeface="Poppins"/>
              </a:rPr>
              <a:t>Prompt Engineering &amp; Hyperparameter Setting.</a:t>
            </a:r>
            <a:endParaRPr sz="2300">
              <a:solidFill>
                <a:schemeClr val="accent3"/>
              </a:solidFill>
              <a:latin typeface="Poppins"/>
              <a:ea typeface="Poppins"/>
              <a:cs typeface="Poppins"/>
              <a:sym typeface="Poppins"/>
            </a:endParaRPr>
          </a:p>
          <a:p>
            <a:pPr indent="-374650" lvl="0" marL="457200" rtl="0" algn="just">
              <a:spcBef>
                <a:spcPts val="1200"/>
              </a:spcBef>
              <a:spcAft>
                <a:spcPts val="1000"/>
              </a:spcAft>
              <a:buClr>
                <a:schemeClr val="accent3"/>
              </a:buClr>
              <a:buSzPts val="2300"/>
              <a:buFont typeface="Poppins"/>
              <a:buAutoNum type="arabicPeriod"/>
            </a:pPr>
            <a:r>
              <a:rPr lang="en" sz="2300">
                <a:solidFill>
                  <a:schemeClr val="accent3"/>
                </a:solidFill>
                <a:latin typeface="Poppins"/>
                <a:ea typeface="Poppins"/>
                <a:cs typeface="Poppins"/>
                <a:sym typeface="Poppins"/>
              </a:rPr>
              <a:t>Preparing e</a:t>
            </a:r>
            <a:r>
              <a:rPr lang="en" sz="2300">
                <a:solidFill>
                  <a:schemeClr val="accent3"/>
                </a:solidFill>
                <a:latin typeface="Poppins"/>
                <a:ea typeface="Poppins"/>
                <a:cs typeface="Poppins"/>
                <a:sym typeface="Poppins"/>
              </a:rPr>
              <a:t>valuation</a:t>
            </a:r>
            <a:r>
              <a:rPr lang="en" sz="2300">
                <a:solidFill>
                  <a:schemeClr val="accent3"/>
                </a:solidFill>
                <a:latin typeface="Poppins"/>
                <a:ea typeface="Poppins"/>
                <a:cs typeface="Poppins"/>
                <a:sym typeface="Poppins"/>
              </a:rPr>
              <a:t> set. </a:t>
            </a:r>
            <a:endParaRPr sz="2300">
              <a:solidFill>
                <a:schemeClr val="accent3"/>
              </a:solidFill>
              <a:latin typeface="Poppins"/>
              <a:ea typeface="Poppins"/>
              <a:cs typeface="Poppins"/>
              <a:sym typeface="Poppins"/>
            </a:endParaRPr>
          </a:p>
        </p:txBody>
      </p:sp>
      <p:pic>
        <p:nvPicPr>
          <p:cNvPr id="1268" name="Google Shape;1268;p66"/>
          <p:cNvPicPr preferRelativeResize="0"/>
          <p:nvPr/>
        </p:nvPicPr>
        <p:blipFill>
          <a:blip r:embed="rId3">
            <a:alphaModFix/>
          </a:blip>
          <a:stretch>
            <a:fillRect/>
          </a:stretch>
        </p:blipFill>
        <p:spPr>
          <a:xfrm>
            <a:off x="4248783" y="4424400"/>
            <a:ext cx="3694425" cy="2079449"/>
          </a:xfrm>
          <a:prstGeom prst="rect">
            <a:avLst/>
          </a:prstGeom>
          <a:noFill/>
          <a:ln>
            <a:noFill/>
          </a:ln>
        </p:spPr>
      </p:pic>
      <p:pic>
        <p:nvPicPr>
          <p:cNvPr id="1269" name="Google Shape;1269;p66"/>
          <p:cNvPicPr preferRelativeResize="0"/>
          <p:nvPr/>
        </p:nvPicPr>
        <p:blipFill>
          <a:blip r:embed="rId4">
            <a:alphaModFix/>
          </a:blip>
          <a:stretch>
            <a:fillRect/>
          </a:stretch>
        </p:blipFill>
        <p:spPr>
          <a:xfrm>
            <a:off x="9491525" y="1445650"/>
            <a:ext cx="2395675" cy="239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67"/>
          <p:cNvSpPr txBox="1"/>
          <p:nvPr>
            <p:ph type="title"/>
          </p:nvPr>
        </p:nvSpPr>
        <p:spPr>
          <a:xfrm>
            <a:off x="1373700" y="660452"/>
            <a:ext cx="9444600" cy="8874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References</a:t>
            </a:r>
            <a:endParaRPr/>
          </a:p>
        </p:txBody>
      </p:sp>
      <p:sp>
        <p:nvSpPr>
          <p:cNvPr id="1275" name="Google Shape;1275;p67"/>
          <p:cNvSpPr txBox="1"/>
          <p:nvPr>
            <p:ph idx="1" type="body"/>
          </p:nvPr>
        </p:nvSpPr>
        <p:spPr>
          <a:xfrm>
            <a:off x="669800" y="1547850"/>
            <a:ext cx="10951200" cy="4940700"/>
          </a:xfrm>
          <a:prstGeom prst="rect">
            <a:avLst/>
          </a:prstGeom>
        </p:spPr>
        <p:txBody>
          <a:bodyPr anchorCtr="0" anchor="t" bIns="121900" lIns="121900" spcFirstLastPara="1" rIns="121900" wrap="square" tIns="121900">
            <a:normAutofit/>
          </a:bodyPr>
          <a:lstStyle/>
          <a:p>
            <a:pPr indent="-323850" lvl="0" marL="457200" rtl="0" algn="just">
              <a:spcBef>
                <a:spcPts val="12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Rag evaluation - hugging face open-source AI Cookbook</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RAG Evaluation - Hugging Face</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3"/>
              </a:rPr>
              <a:t>https://huggingface.co/learn/cookbook/rag_evaluation</a:t>
            </a:r>
            <a:endParaRPr sz="1500">
              <a:solidFill>
                <a:srgbClr val="000000"/>
              </a:solidFill>
              <a:latin typeface="Poppins"/>
              <a:ea typeface="Poppins"/>
              <a:cs typeface="Poppins"/>
              <a:sym typeface="Poppins"/>
            </a:endParaRPr>
          </a:p>
          <a:p>
            <a:pPr indent="-323850" lvl="0" marL="457200" rtl="0" algn="just">
              <a:spcBef>
                <a:spcPts val="12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Rest meets react: Self-improvement for multi-step reasoning LLM agent</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Paper page</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4"/>
              </a:rPr>
              <a:t>https://huggingface.co/papers/2312.10003</a:t>
            </a:r>
            <a:endParaRPr sz="1500">
              <a:solidFill>
                <a:srgbClr val="000000"/>
              </a:solidFill>
              <a:latin typeface="Poppins"/>
              <a:ea typeface="Poppins"/>
              <a:cs typeface="Poppins"/>
              <a:sym typeface="Poppins"/>
            </a:endParaRPr>
          </a:p>
          <a:p>
            <a:pPr indent="-323850" lvl="0" marL="457200" rtl="0" algn="just">
              <a:spcBef>
                <a:spcPts val="10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Pinecone</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 LangChain</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5"/>
              </a:rPr>
              <a:t>https://python.langchain.com/docs/integrations/vectorstores/pinecone/</a:t>
            </a:r>
            <a:endParaRPr sz="1500">
              <a:solidFill>
                <a:srgbClr val="000000"/>
              </a:solidFill>
              <a:latin typeface="Poppins"/>
              <a:ea typeface="Poppins"/>
              <a:cs typeface="Poppins"/>
              <a:sym typeface="Poppins"/>
            </a:endParaRPr>
          </a:p>
          <a:p>
            <a:pPr indent="-323850" lvl="0" marL="457200" rtl="0" algn="just">
              <a:spcBef>
                <a:spcPts val="10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Conceptual guide</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 LangChain</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6"/>
              </a:rPr>
              <a:t>https://python.langchain.com/docs/concepts/</a:t>
            </a:r>
            <a:endParaRPr sz="1500">
              <a:solidFill>
                <a:srgbClr val="000000"/>
              </a:solidFill>
              <a:latin typeface="Poppins"/>
              <a:ea typeface="Poppins"/>
              <a:cs typeface="Poppins"/>
              <a:sym typeface="Poppins"/>
            </a:endParaRPr>
          </a:p>
          <a:p>
            <a:pPr indent="-323850" lvl="0" marL="457200" rtl="0" algn="just">
              <a:spcBef>
                <a:spcPts val="10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Retrievers</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 LangChain</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7"/>
              </a:rPr>
              <a:t>https://python.langchain.com/v0.1/docs/integrations/retrievers/</a:t>
            </a:r>
            <a:endParaRPr sz="1500">
              <a:solidFill>
                <a:srgbClr val="000000"/>
              </a:solidFill>
              <a:latin typeface="Poppins"/>
              <a:ea typeface="Poppins"/>
              <a:cs typeface="Poppins"/>
              <a:sym typeface="Poppins"/>
            </a:endParaRPr>
          </a:p>
          <a:p>
            <a:pPr indent="-323850" lvl="0" marL="457200" rtl="0" algn="just">
              <a:spcBef>
                <a:spcPts val="1200"/>
              </a:spcBef>
              <a:spcAft>
                <a:spcPts val="0"/>
              </a:spcAft>
              <a:buClr>
                <a:srgbClr val="000000"/>
              </a:buClr>
              <a:buSzPts val="1500"/>
              <a:buFont typeface="Poppins"/>
              <a:buChar char="●"/>
            </a:pPr>
            <a:r>
              <a:rPr i="1" lang="en" sz="1500">
                <a:solidFill>
                  <a:srgbClr val="000000"/>
                </a:solidFill>
                <a:latin typeface="Poppins"/>
                <a:ea typeface="Poppins"/>
                <a:cs typeface="Poppins"/>
                <a:sym typeface="Poppins"/>
              </a:rPr>
              <a:t>Vector Stores</a:t>
            </a:r>
            <a:r>
              <a:rPr lang="en" sz="1500">
                <a:solidFill>
                  <a:srgbClr val="000000"/>
                </a:solidFill>
                <a:latin typeface="Poppins"/>
                <a:ea typeface="Poppins"/>
                <a:cs typeface="Poppins"/>
                <a:sym typeface="Poppins"/>
              </a:rPr>
              <a:t> </a:t>
            </a:r>
            <a:r>
              <a:rPr i="1" lang="en" sz="1500">
                <a:solidFill>
                  <a:srgbClr val="000000"/>
                </a:solidFill>
                <a:latin typeface="Poppins"/>
                <a:ea typeface="Poppins"/>
                <a:cs typeface="Poppins"/>
                <a:sym typeface="Poppins"/>
              </a:rPr>
              <a:t>🦜️🔗 LangChain</a:t>
            </a:r>
            <a:r>
              <a:rPr lang="en" sz="1500">
                <a:solidFill>
                  <a:srgbClr val="000000"/>
                </a:solidFill>
                <a:latin typeface="Poppins"/>
                <a:ea typeface="Poppins"/>
                <a:cs typeface="Poppins"/>
                <a:sym typeface="Poppins"/>
              </a:rPr>
              <a:t>. Available at: </a:t>
            </a:r>
            <a:r>
              <a:rPr lang="en" sz="1500" u="sng">
                <a:solidFill>
                  <a:schemeClr val="hlink"/>
                </a:solidFill>
                <a:latin typeface="Poppins"/>
                <a:ea typeface="Poppins"/>
                <a:cs typeface="Poppins"/>
                <a:sym typeface="Poppins"/>
                <a:hlinkClick r:id="rId8"/>
              </a:rPr>
              <a:t>https://python.langchain.com/v0.1/docs/modules/data_connection/vectorstores/</a:t>
            </a:r>
            <a:endParaRPr sz="1500">
              <a:solidFill>
                <a:srgbClr val="000000"/>
              </a:solidFill>
              <a:latin typeface="Poppins"/>
              <a:ea typeface="Poppins"/>
              <a:cs typeface="Poppins"/>
              <a:sym typeface="Poppins"/>
            </a:endParaRPr>
          </a:p>
          <a:p>
            <a:pPr indent="0" lvl="0" marL="0" rtl="0" algn="just">
              <a:spcBef>
                <a:spcPts val="10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68"/>
          <p:cNvSpPr txBox="1"/>
          <p:nvPr>
            <p:ph type="title"/>
          </p:nvPr>
        </p:nvSpPr>
        <p:spPr>
          <a:xfrm>
            <a:off x="5267250" y="1818150"/>
            <a:ext cx="6143700" cy="1297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Thank you!</a:t>
            </a:r>
            <a:endParaRPr/>
          </a:p>
        </p:txBody>
      </p:sp>
      <p:sp>
        <p:nvSpPr>
          <p:cNvPr id="1281" name="Google Shape;1281;p68"/>
          <p:cNvSpPr txBox="1"/>
          <p:nvPr>
            <p:ph idx="1" type="subTitle"/>
          </p:nvPr>
        </p:nvSpPr>
        <p:spPr>
          <a:xfrm>
            <a:off x="5267248" y="3228122"/>
            <a:ext cx="6143700" cy="530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Do you have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3"/>
          <p:cNvSpPr txBox="1"/>
          <p:nvPr>
            <p:ph type="title"/>
          </p:nvPr>
        </p:nvSpPr>
        <p:spPr>
          <a:xfrm>
            <a:off x="4694950" y="724075"/>
            <a:ext cx="6894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
              <a:t>Table of contents.</a:t>
            </a:r>
            <a:endParaRPr/>
          </a:p>
        </p:txBody>
      </p:sp>
      <p:sp>
        <p:nvSpPr>
          <p:cNvPr id="1035" name="Google Shape;1035;p43"/>
          <p:cNvSpPr txBox="1"/>
          <p:nvPr>
            <p:ph idx="1" type="subTitle"/>
          </p:nvPr>
        </p:nvSpPr>
        <p:spPr>
          <a:xfrm>
            <a:off x="5618227" y="1885000"/>
            <a:ext cx="6084000" cy="31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Progress</a:t>
            </a:r>
            <a:endParaRPr/>
          </a:p>
        </p:txBody>
      </p:sp>
      <p:sp>
        <p:nvSpPr>
          <p:cNvPr id="1036" name="Google Shape;1036;p43"/>
          <p:cNvSpPr txBox="1"/>
          <p:nvPr>
            <p:ph idx="2" type="body"/>
          </p:nvPr>
        </p:nvSpPr>
        <p:spPr>
          <a:xfrm>
            <a:off x="5626952" y="2117972"/>
            <a:ext cx="6084000" cy="4467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a:t>What have we done &amp; What will be done next.</a:t>
            </a:r>
            <a:endParaRPr/>
          </a:p>
        </p:txBody>
      </p:sp>
      <p:sp>
        <p:nvSpPr>
          <p:cNvPr id="1037" name="Google Shape;1037;p43"/>
          <p:cNvSpPr txBox="1"/>
          <p:nvPr>
            <p:ph idx="3" type="subTitle"/>
          </p:nvPr>
        </p:nvSpPr>
        <p:spPr>
          <a:xfrm>
            <a:off x="5618227" y="2848710"/>
            <a:ext cx="6084000" cy="31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Technical Background</a:t>
            </a:r>
            <a:endParaRPr/>
          </a:p>
        </p:txBody>
      </p:sp>
      <p:sp>
        <p:nvSpPr>
          <p:cNvPr id="1038" name="Google Shape;1038;p43"/>
          <p:cNvSpPr txBox="1"/>
          <p:nvPr>
            <p:ph idx="4" type="body"/>
          </p:nvPr>
        </p:nvSpPr>
        <p:spPr>
          <a:xfrm>
            <a:off x="5618227" y="3160208"/>
            <a:ext cx="6084000" cy="4467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a:t>Background of our project (RAG)</a:t>
            </a:r>
            <a:endParaRPr/>
          </a:p>
        </p:txBody>
      </p:sp>
      <p:sp>
        <p:nvSpPr>
          <p:cNvPr id="1039" name="Google Shape;1039;p43"/>
          <p:cNvSpPr/>
          <p:nvPr/>
        </p:nvSpPr>
        <p:spPr>
          <a:xfrm>
            <a:off x="4808226" y="1946450"/>
            <a:ext cx="648600" cy="607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latin typeface="Poppins ExtraBold"/>
                <a:ea typeface="Poppins ExtraBold"/>
                <a:cs typeface="Poppins ExtraBold"/>
                <a:sym typeface="Poppins ExtraBold"/>
              </a:rPr>
              <a:t>01</a:t>
            </a:r>
            <a:endParaRPr sz="2400">
              <a:solidFill>
                <a:schemeClr val="accent4"/>
              </a:solidFill>
              <a:latin typeface="Poppins ExtraBold"/>
              <a:ea typeface="Poppins ExtraBold"/>
              <a:cs typeface="Poppins ExtraBold"/>
              <a:sym typeface="Poppins ExtraBold"/>
            </a:endParaRPr>
          </a:p>
        </p:txBody>
      </p:sp>
      <p:sp>
        <p:nvSpPr>
          <p:cNvPr id="1040" name="Google Shape;1040;p43"/>
          <p:cNvSpPr/>
          <p:nvPr/>
        </p:nvSpPr>
        <p:spPr>
          <a:xfrm>
            <a:off x="4808226" y="2915075"/>
            <a:ext cx="648600" cy="607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latin typeface="Poppins ExtraBold"/>
                <a:ea typeface="Poppins ExtraBold"/>
                <a:cs typeface="Poppins ExtraBold"/>
                <a:sym typeface="Poppins ExtraBold"/>
              </a:rPr>
              <a:t>02</a:t>
            </a:r>
            <a:endParaRPr sz="2400">
              <a:solidFill>
                <a:schemeClr val="accent4"/>
              </a:solidFill>
              <a:latin typeface="Poppins ExtraBold"/>
              <a:ea typeface="Poppins ExtraBold"/>
              <a:cs typeface="Poppins ExtraBold"/>
              <a:sym typeface="Poppins ExtraBold"/>
            </a:endParaRPr>
          </a:p>
        </p:txBody>
      </p:sp>
      <p:sp>
        <p:nvSpPr>
          <p:cNvPr id="1041" name="Google Shape;1041;p43"/>
          <p:cNvSpPr txBox="1"/>
          <p:nvPr>
            <p:ph idx="3" type="subTitle"/>
          </p:nvPr>
        </p:nvSpPr>
        <p:spPr>
          <a:xfrm>
            <a:off x="5618227" y="3812410"/>
            <a:ext cx="6084000" cy="31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RAG</a:t>
            </a:r>
            <a:endParaRPr/>
          </a:p>
        </p:txBody>
      </p:sp>
      <p:sp>
        <p:nvSpPr>
          <p:cNvPr id="1042" name="Google Shape;1042;p43"/>
          <p:cNvSpPr txBox="1"/>
          <p:nvPr>
            <p:ph idx="4" type="body"/>
          </p:nvPr>
        </p:nvSpPr>
        <p:spPr>
          <a:xfrm>
            <a:off x="5618227" y="4136533"/>
            <a:ext cx="6084000" cy="4467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a:t>Progress implementing RAG.</a:t>
            </a:r>
            <a:endParaRPr/>
          </a:p>
        </p:txBody>
      </p:sp>
      <p:sp>
        <p:nvSpPr>
          <p:cNvPr id="1043" name="Google Shape;1043;p43"/>
          <p:cNvSpPr/>
          <p:nvPr/>
        </p:nvSpPr>
        <p:spPr>
          <a:xfrm>
            <a:off x="4808227" y="3892250"/>
            <a:ext cx="648600" cy="607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latin typeface="Poppins ExtraBold"/>
                <a:ea typeface="Poppins ExtraBold"/>
                <a:cs typeface="Poppins ExtraBold"/>
                <a:sym typeface="Poppins ExtraBold"/>
              </a:rPr>
              <a:t>03</a:t>
            </a:r>
            <a:endParaRPr sz="2400">
              <a:solidFill>
                <a:schemeClr val="accent4"/>
              </a:solidFill>
              <a:latin typeface="Poppins ExtraBold"/>
              <a:ea typeface="Poppins ExtraBold"/>
              <a:cs typeface="Poppins ExtraBold"/>
              <a:sym typeface="Poppins ExtraBold"/>
            </a:endParaRPr>
          </a:p>
        </p:txBody>
      </p:sp>
      <p:sp>
        <p:nvSpPr>
          <p:cNvPr id="1044" name="Google Shape;1044;p43"/>
          <p:cNvSpPr/>
          <p:nvPr/>
        </p:nvSpPr>
        <p:spPr>
          <a:xfrm>
            <a:off x="4808227" y="4924775"/>
            <a:ext cx="648600" cy="607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4"/>
                </a:solidFill>
                <a:latin typeface="Poppins ExtraBold"/>
                <a:ea typeface="Poppins ExtraBold"/>
                <a:cs typeface="Poppins ExtraBold"/>
                <a:sym typeface="Poppins ExtraBold"/>
              </a:rPr>
              <a:t>04</a:t>
            </a:r>
            <a:endParaRPr sz="2400">
              <a:solidFill>
                <a:schemeClr val="accent4"/>
              </a:solidFill>
              <a:latin typeface="Poppins ExtraBold"/>
              <a:ea typeface="Poppins ExtraBold"/>
              <a:cs typeface="Poppins ExtraBold"/>
              <a:sym typeface="Poppins ExtraBold"/>
            </a:endParaRPr>
          </a:p>
        </p:txBody>
      </p:sp>
      <p:sp>
        <p:nvSpPr>
          <p:cNvPr id="1045" name="Google Shape;1045;p43"/>
          <p:cNvSpPr txBox="1"/>
          <p:nvPr>
            <p:ph idx="3" type="subTitle"/>
          </p:nvPr>
        </p:nvSpPr>
        <p:spPr>
          <a:xfrm>
            <a:off x="5618227" y="4842973"/>
            <a:ext cx="6084000" cy="31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Scraping</a:t>
            </a:r>
            <a:endParaRPr/>
          </a:p>
        </p:txBody>
      </p:sp>
      <p:sp>
        <p:nvSpPr>
          <p:cNvPr id="1046" name="Google Shape;1046;p43"/>
          <p:cNvSpPr txBox="1"/>
          <p:nvPr>
            <p:ph idx="4" type="body"/>
          </p:nvPr>
        </p:nvSpPr>
        <p:spPr>
          <a:xfrm>
            <a:off x="5618227" y="5167095"/>
            <a:ext cx="6084000" cy="4467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a:t>Progress </a:t>
            </a:r>
            <a:r>
              <a:rPr lang="en"/>
              <a:t>scraping</a:t>
            </a:r>
            <a:r>
              <a:rPr lang="en"/>
              <a:t> the web.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4"/>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Progress</a:t>
            </a:r>
            <a:endParaRPr/>
          </a:p>
        </p:txBody>
      </p:sp>
      <p:sp>
        <p:nvSpPr>
          <p:cNvPr id="1052" name="Google Shape;1052;p44"/>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What have we done? Where are we?</a:t>
            </a:r>
            <a:endParaRPr/>
          </a:p>
        </p:txBody>
      </p:sp>
      <p:sp>
        <p:nvSpPr>
          <p:cNvPr id="1053" name="Google Shape;1053;p44"/>
          <p:cNvSpPr/>
          <p:nvPr/>
        </p:nvSpPr>
        <p:spPr>
          <a:xfrm>
            <a:off x="1614900" y="945725"/>
            <a:ext cx="1742400" cy="174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4"/>
                </a:solidFill>
                <a:latin typeface="Poppins ExtraBold"/>
                <a:ea typeface="Poppins ExtraBold"/>
                <a:cs typeface="Poppins ExtraBold"/>
                <a:sym typeface="Poppins ExtraBold"/>
              </a:rPr>
              <a:t>01</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5"/>
          <p:cNvSpPr txBox="1"/>
          <p:nvPr>
            <p:ph type="title"/>
          </p:nvPr>
        </p:nvSpPr>
        <p:spPr>
          <a:xfrm>
            <a:off x="1201475" y="660452"/>
            <a:ext cx="9444600" cy="8874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Timeline</a:t>
            </a:r>
            <a:endParaRPr/>
          </a:p>
        </p:txBody>
      </p:sp>
      <p:graphicFrame>
        <p:nvGraphicFramePr>
          <p:cNvPr id="1059" name="Google Shape;1059;p45"/>
          <p:cNvGraphicFramePr/>
          <p:nvPr/>
        </p:nvGraphicFramePr>
        <p:xfrm>
          <a:off x="356725" y="1977975"/>
          <a:ext cx="3000000" cy="3000000"/>
        </p:xfrm>
        <a:graphic>
          <a:graphicData uri="http://schemas.openxmlformats.org/drawingml/2006/table">
            <a:tbl>
              <a:tblPr>
                <a:noFill/>
                <a:tableStyleId>{E93FA39A-C145-441F-8E56-3F044F69FD4D}</a:tableStyleId>
              </a:tblPr>
              <a:tblGrid>
                <a:gridCol w="1425025"/>
                <a:gridCol w="1005350"/>
                <a:gridCol w="1005350"/>
                <a:gridCol w="1005350"/>
                <a:gridCol w="1005350"/>
                <a:gridCol w="1005350"/>
                <a:gridCol w="1005350"/>
                <a:gridCol w="1005350"/>
                <a:gridCol w="1005350"/>
                <a:gridCol w="1005350"/>
                <a:gridCol w="1005350"/>
              </a:tblGrid>
              <a:tr h="410400">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6</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7</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8</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9</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10</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11</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12</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13</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14</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oppins"/>
                          <a:ea typeface="Poppins"/>
                          <a:cs typeface="Poppins"/>
                          <a:sym typeface="Poppins"/>
                        </a:rPr>
                        <a:t>Week 15</a:t>
                      </a:r>
                      <a:endParaRPr>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Scrap form Web/PDF</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Construct Database</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700">
                          <a:solidFill>
                            <a:schemeClr val="lt2"/>
                          </a:solidFill>
                          <a:latin typeface="Poppins SemiBold"/>
                          <a:ea typeface="Poppins SemiBold"/>
                          <a:cs typeface="Poppins SemiBold"/>
                          <a:sym typeface="Poppins SemiBold"/>
                        </a:rPr>
                        <a:t>done</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Implement RAG(Retriever)</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2"/>
                          </a:solidFill>
                          <a:latin typeface="Poppins SemiBold"/>
                          <a:ea typeface="Poppins SemiBold"/>
                          <a:cs typeface="Poppins SemiBold"/>
                          <a:sym typeface="Poppins SemiBold"/>
                        </a:rPr>
                        <a:t>In progress</a:t>
                      </a:r>
                      <a:endParaRPr sz="800">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Implement RAG(Generator)</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2"/>
                          </a:solidFill>
                          <a:latin typeface="Poppins SemiBold"/>
                          <a:ea typeface="Poppins SemiBold"/>
                          <a:cs typeface="Poppins SemiBold"/>
                          <a:sym typeface="Poppins SemiBold"/>
                        </a:rPr>
                        <a:t>In progress</a:t>
                      </a:r>
                      <a:endParaRPr sz="800">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Evaluate</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Implement Back-end</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r>
              <a:tr h="548625">
                <a:tc>
                  <a:txBody>
                    <a:bodyPr/>
                    <a:lstStyle/>
                    <a:p>
                      <a:pPr indent="0" lvl="0" marL="0" rtl="0" algn="ctr">
                        <a:spcBef>
                          <a:spcPts val="0"/>
                        </a:spcBef>
                        <a:spcAft>
                          <a:spcPts val="0"/>
                        </a:spcAft>
                        <a:buNone/>
                      </a:pPr>
                      <a:r>
                        <a:rPr b="1" lang="en" sz="1100">
                          <a:latin typeface="Poppins"/>
                          <a:ea typeface="Poppins"/>
                          <a:cs typeface="Poppins"/>
                          <a:sym typeface="Poppins"/>
                        </a:rPr>
                        <a:t>Implement Front-end</a:t>
                      </a:r>
                      <a:endParaRPr b="1" sz="1100">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t/>
                      </a:r>
                      <a:endParaRPr>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B7B7B7"/>
                    </a:solidFill>
                  </a:tcPr>
                </a:tc>
              </a:tr>
            </a:tbl>
          </a:graphicData>
        </a:graphic>
      </p:graphicFrame>
      <p:sp>
        <p:nvSpPr>
          <p:cNvPr id="1060" name="Google Shape;1060;p45"/>
          <p:cNvSpPr txBox="1"/>
          <p:nvPr>
            <p:ph idx="1" type="body"/>
          </p:nvPr>
        </p:nvSpPr>
        <p:spPr>
          <a:xfrm>
            <a:off x="2787100" y="2388375"/>
            <a:ext cx="1005300" cy="5487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1600"/>
              </a:spcAft>
              <a:buNone/>
            </a:pPr>
            <a:r>
              <a:rPr lang="en" sz="1700">
                <a:solidFill>
                  <a:schemeClr val="lt2"/>
                </a:solidFill>
                <a:latin typeface="Poppins SemiBold"/>
                <a:ea typeface="Poppins SemiBold"/>
                <a:cs typeface="Poppins SemiBold"/>
                <a:sym typeface="Poppins SemiBold"/>
              </a:rPr>
              <a:t>done</a:t>
            </a:r>
            <a:endParaRPr sz="1700">
              <a:solidFill>
                <a:schemeClr val="lt2"/>
              </a:solidFill>
              <a:latin typeface="Poppins SemiBold"/>
              <a:ea typeface="Poppins SemiBold"/>
              <a:cs typeface="Poppins SemiBold"/>
              <a:sym typeface="Poppi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6"/>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Progress</a:t>
            </a:r>
            <a:endParaRPr/>
          </a:p>
        </p:txBody>
      </p:sp>
      <p:sp>
        <p:nvSpPr>
          <p:cNvPr id="1066" name="Google Shape;1066;p46"/>
          <p:cNvSpPr txBox="1"/>
          <p:nvPr>
            <p:ph idx="1" type="body"/>
          </p:nvPr>
        </p:nvSpPr>
        <p:spPr>
          <a:xfrm>
            <a:off x="1230425" y="1445650"/>
            <a:ext cx="9446100" cy="3986700"/>
          </a:xfrm>
          <a:prstGeom prst="rect">
            <a:avLst/>
          </a:prstGeom>
        </p:spPr>
        <p:txBody>
          <a:bodyPr anchorCtr="0" anchor="t" bIns="121900" lIns="121900" spcFirstLastPara="1" rIns="121900" wrap="square" tIns="121900">
            <a:normAutofit/>
          </a:bodyPr>
          <a:lstStyle/>
          <a:p>
            <a:pPr indent="0" lvl="0" marL="0" rtl="0" algn="just">
              <a:spcBef>
                <a:spcPts val="1200"/>
              </a:spcBef>
              <a:spcAft>
                <a:spcPts val="0"/>
              </a:spcAft>
              <a:buNone/>
            </a:pPr>
            <a:r>
              <a:rPr lang="en" sz="2300">
                <a:solidFill>
                  <a:schemeClr val="accent3"/>
                </a:solidFill>
                <a:latin typeface="Poppins"/>
                <a:ea typeface="Poppins"/>
                <a:cs typeface="Poppins"/>
                <a:sym typeface="Poppins"/>
              </a:rPr>
              <a:t>1. Scraping &amp; Constructing Database</a:t>
            </a:r>
            <a:endParaRPr sz="2300">
              <a:solidFill>
                <a:schemeClr val="accent3"/>
              </a:solidFill>
              <a:latin typeface="Poppins"/>
              <a:ea typeface="Poppins"/>
              <a:cs typeface="Poppins"/>
              <a:sym typeface="Poppins"/>
            </a:endParaRPr>
          </a:p>
          <a:p>
            <a:pPr indent="0" lvl="0" marL="0" rtl="0" algn="just">
              <a:spcBef>
                <a:spcPts val="1200"/>
              </a:spcBef>
              <a:spcAft>
                <a:spcPts val="0"/>
              </a:spcAft>
              <a:buNone/>
            </a:pPr>
            <a:r>
              <a:rPr lang="en" sz="2300">
                <a:solidFill>
                  <a:schemeClr val="accent3"/>
                </a:solidFill>
                <a:latin typeface="Poppins"/>
                <a:ea typeface="Poppins"/>
                <a:cs typeface="Poppins"/>
                <a:sym typeface="Poppins"/>
              </a:rPr>
              <a:t>-	Jiae, Jungyoon</a:t>
            </a:r>
            <a:endParaRPr sz="2300">
              <a:solidFill>
                <a:schemeClr val="accent3"/>
              </a:solidFill>
              <a:latin typeface="Poppins"/>
              <a:ea typeface="Poppins"/>
              <a:cs typeface="Poppins"/>
              <a:sym typeface="Poppins"/>
            </a:endParaRPr>
          </a:p>
          <a:p>
            <a:pPr indent="0" lvl="0" marL="0" rtl="0" algn="just">
              <a:spcBef>
                <a:spcPts val="1200"/>
              </a:spcBef>
              <a:spcAft>
                <a:spcPts val="0"/>
              </a:spcAft>
              <a:buNone/>
            </a:pPr>
            <a:r>
              <a:t/>
            </a:r>
            <a:endParaRPr sz="2300">
              <a:solidFill>
                <a:schemeClr val="accent3"/>
              </a:solidFill>
              <a:latin typeface="Poppins"/>
              <a:ea typeface="Poppins"/>
              <a:cs typeface="Poppins"/>
              <a:sym typeface="Poppins"/>
            </a:endParaRPr>
          </a:p>
          <a:p>
            <a:pPr indent="0" lvl="0" marL="0" rtl="0" algn="just">
              <a:spcBef>
                <a:spcPts val="1200"/>
              </a:spcBef>
              <a:spcAft>
                <a:spcPts val="0"/>
              </a:spcAft>
              <a:buNone/>
            </a:pPr>
            <a:r>
              <a:rPr lang="en" sz="2300">
                <a:solidFill>
                  <a:schemeClr val="accent3"/>
                </a:solidFill>
                <a:latin typeface="Poppins"/>
                <a:ea typeface="Poppins"/>
                <a:cs typeface="Poppins"/>
                <a:sym typeface="Poppins"/>
              </a:rPr>
              <a:t>2. Implementing RAG</a:t>
            </a:r>
            <a:endParaRPr sz="2300">
              <a:solidFill>
                <a:schemeClr val="accent3"/>
              </a:solidFill>
              <a:latin typeface="Poppins"/>
              <a:ea typeface="Poppins"/>
              <a:cs typeface="Poppins"/>
              <a:sym typeface="Poppins"/>
            </a:endParaRPr>
          </a:p>
          <a:p>
            <a:pPr indent="-374650" lvl="0" marL="457200" rtl="0" algn="just">
              <a:spcBef>
                <a:spcPts val="120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Mikel (Retrieval)</a:t>
            </a:r>
            <a:endParaRPr sz="2300">
              <a:solidFill>
                <a:schemeClr val="accent3"/>
              </a:solidFill>
              <a:latin typeface="Poppins"/>
              <a:ea typeface="Poppins"/>
              <a:cs typeface="Poppins"/>
              <a:sym typeface="Poppins"/>
            </a:endParaRPr>
          </a:p>
          <a:p>
            <a:pPr indent="-374650" lvl="0" marL="457200" rtl="0" algn="just">
              <a:spcBef>
                <a:spcPts val="0"/>
              </a:spcBef>
              <a:spcAft>
                <a:spcPts val="0"/>
              </a:spcAft>
              <a:buClr>
                <a:schemeClr val="accent3"/>
              </a:buClr>
              <a:buSzPts val="2300"/>
              <a:buFont typeface="Poppins"/>
              <a:buChar char="-"/>
            </a:pPr>
            <a:r>
              <a:rPr lang="en" sz="2300">
                <a:solidFill>
                  <a:schemeClr val="accent3"/>
                </a:solidFill>
                <a:latin typeface="Poppins"/>
                <a:ea typeface="Poppins"/>
                <a:cs typeface="Poppins"/>
                <a:sym typeface="Poppins"/>
              </a:rPr>
              <a:t>Geonwoo (Generation)</a:t>
            </a:r>
            <a:endParaRPr sz="2300">
              <a:solidFill>
                <a:schemeClr val="accent3"/>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7"/>
          <p:cNvSpPr txBox="1"/>
          <p:nvPr>
            <p:ph type="title"/>
          </p:nvPr>
        </p:nvSpPr>
        <p:spPr>
          <a:xfrm>
            <a:off x="1614900" y="2944525"/>
            <a:ext cx="8962200" cy="10329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Technical Background</a:t>
            </a:r>
            <a:endParaRPr/>
          </a:p>
        </p:txBody>
      </p:sp>
      <p:sp>
        <p:nvSpPr>
          <p:cNvPr id="1072" name="Google Shape;1072;p47"/>
          <p:cNvSpPr txBox="1"/>
          <p:nvPr>
            <p:ph idx="1" type="body"/>
          </p:nvPr>
        </p:nvSpPr>
        <p:spPr>
          <a:xfrm>
            <a:off x="1614900" y="3977575"/>
            <a:ext cx="8962200" cy="193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Technical Background of RAG</a:t>
            </a:r>
            <a:endParaRPr/>
          </a:p>
        </p:txBody>
      </p:sp>
      <p:sp>
        <p:nvSpPr>
          <p:cNvPr id="1073" name="Google Shape;1073;p47"/>
          <p:cNvSpPr/>
          <p:nvPr/>
        </p:nvSpPr>
        <p:spPr>
          <a:xfrm>
            <a:off x="1614900" y="945725"/>
            <a:ext cx="1855200" cy="174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4"/>
                </a:solidFill>
                <a:latin typeface="Poppins ExtraBold"/>
                <a:ea typeface="Poppins ExtraBold"/>
                <a:cs typeface="Poppins ExtraBold"/>
                <a:sym typeface="Poppins ExtraBold"/>
              </a:rPr>
              <a:t>02</a:t>
            </a:r>
            <a:endParaRPr sz="9600">
              <a:solidFill>
                <a:schemeClr val="accent4"/>
              </a:solidFill>
              <a:latin typeface="Poppins ExtraBold"/>
              <a:ea typeface="Poppins ExtraBold"/>
              <a:cs typeface="Poppins ExtraBold"/>
              <a:sym typeface="Poppi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8"/>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Technical Background</a:t>
            </a:r>
            <a:endParaRPr/>
          </a:p>
        </p:txBody>
      </p:sp>
      <p:sp>
        <p:nvSpPr>
          <p:cNvPr id="1079" name="Google Shape;1079;p48"/>
          <p:cNvSpPr txBox="1"/>
          <p:nvPr>
            <p:ph idx="1" type="body"/>
          </p:nvPr>
        </p:nvSpPr>
        <p:spPr>
          <a:xfrm>
            <a:off x="457200" y="1462425"/>
            <a:ext cx="11085600" cy="5270400"/>
          </a:xfrm>
          <a:prstGeom prst="rect">
            <a:avLst/>
          </a:prstGeom>
        </p:spPr>
        <p:txBody>
          <a:bodyPr anchorCtr="0" anchor="t" bIns="121900" lIns="121900" spcFirstLastPara="1" rIns="121900" wrap="square" tIns="121900">
            <a:normAutofit/>
          </a:bodyPr>
          <a:lstStyle/>
          <a:p>
            <a:pPr indent="0" lvl="0" marL="0" rtl="0" algn="just">
              <a:spcBef>
                <a:spcPts val="1200"/>
              </a:spcBef>
              <a:spcAft>
                <a:spcPts val="0"/>
              </a:spcAft>
              <a:buNone/>
            </a:pPr>
            <a:r>
              <a:rPr lang="en" sz="2300">
                <a:solidFill>
                  <a:schemeClr val="accent3"/>
                </a:solidFill>
                <a:latin typeface="Poppins"/>
                <a:ea typeface="Poppins"/>
                <a:cs typeface="Poppins"/>
                <a:sym typeface="Poppins"/>
              </a:rPr>
              <a:t>RAG applications have two stages:</a:t>
            </a:r>
            <a:endParaRPr sz="2300">
              <a:solidFill>
                <a:schemeClr val="accent3"/>
              </a:solidFill>
              <a:latin typeface="Poppins"/>
              <a:ea typeface="Poppins"/>
              <a:cs typeface="Poppins"/>
              <a:sym typeface="Poppins"/>
            </a:endParaRPr>
          </a:p>
          <a:p>
            <a:pPr indent="-374650" lvl="0" marL="457200" rtl="0" algn="just">
              <a:spcBef>
                <a:spcPts val="1200"/>
              </a:spcBef>
              <a:spcAft>
                <a:spcPts val="0"/>
              </a:spcAft>
              <a:buClr>
                <a:schemeClr val="accent3"/>
              </a:buClr>
              <a:buSzPts val="2300"/>
              <a:buFont typeface="Poppins"/>
              <a:buChar char="●"/>
            </a:pPr>
            <a:r>
              <a:rPr b="1" lang="en" sz="2300">
                <a:solidFill>
                  <a:schemeClr val="accent3"/>
                </a:solidFill>
                <a:latin typeface="Poppins"/>
                <a:ea typeface="Poppins"/>
                <a:cs typeface="Poppins"/>
                <a:sym typeface="Poppins"/>
              </a:rPr>
              <a:t>Indexing </a:t>
            </a:r>
            <a:r>
              <a:rPr b="1" lang="en" sz="2300">
                <a:solidFill>
                  <a:schemeClr val="accent3"/>
                </a:solidFill>
                <a:latin typeface="Poppins"/>
                <a:ea typeface="Poppins"/>
                <a:cs typeface="Poppins"/>
                <a:sym typeface="Poppins"/>
              </a:rPr>
              <a:t>stage:</a:t>
            </a:r>
            <a:r>
              <a:rPr lang="en" sz="2300">
                <a:solidFill>
                  <a:schemeClr val="accent3"/>
                </a:solidFill>
                <a:latin typeface="Poppins"/>
                <a:ea typeface="Poppins"/>
                <a:cs typeface="Poppins"/>
                <a:sym typeface="Poppins"/>
              </a:rPr>
              <a:t> Pipeline for obtaining data from source and indexing.</a:t>
            </a:r>
            <a:endParaRPr sz="2300">
              <a:solidFill>
                <a:schemeClr val="accent3"/>
              </a:solidFill>
              <a:latin typeface="Poppins"/>
              <a:ea typeface="Poppins"/>
              <a:cs typeface="Poppins"/>
              <a:sym typeface="Poppins"/>
            </a:endParaRPr>
          </a:p>
          <a:p>
            <a:pPr indent="-374650" lvl="0" marL="457200" rtl="0" algn="just">
              <a:spcBef>
                <a:spcPts val="1200"/>
              </a:spcBef>
              <a:spcAft>
                <a:spcPts val="1000"/>
              </a:spcAft>
              <a:buClr>
                <a:schemeClr val="accent3"/>
              </a:buClr>
              <a:buSzPts val="2300"/>
              <a:buFont typeface="Poppins"/>
              <a:buChar char="●"/>
            </a:pPr>
            <a:r>
              <a:rPr b="1" lang="en" sz="2300">
                <a:solidFill>
                  <a:schemeClr val="accent3"/>
                </a:solidFill>
                <a:latin typeface="Poppins"/>
                <a:ea typeface="Poppins"/>
                <a:cs typeface="Poppins"/>
                <a:sym typeface="Poppins"/>
              </a:rPr>
              <a:t>Query stage:</a:t>
            </a:r>
            <a:r>
              <a:rPr lang="en" sz="2300">
                <a:solidFill>
                  <a:schemeClr val="accent3"/>
                </a:solidFill>
                <a:latin typeface="Poppins"/>
                <a:ea typeface="Poppins"/>
                <a:cs typeface="Poppins"/>
                <a:sym typeface="Poppins"/>
              </a:rPr>
              <a:t> Actual RAG chain → Takes user’s real-time query and retrieves relevant data from the index (Retriever) + passes to the model (Generator).</a:t>
            </a:r>
            <a:endParaRPr sz="2300">
              <a:solidFill>
                <a:schemeClr val="accent3"/>
              </a:solidFill>
              <a:latin typeface="Poppins"/>
              <a:ea typeface="Poppins"/>
              <a:cs typeface="Poppins"/>
              <a:sym typeface="Poppins"/>
            </a:endParaRPr>
          </a:p>
        </p:txBody>
      </p:sp>
      <p:pic>
        <p:nvPicPr>
          <p:cNvPr id="1080" name="Google Shape;1080;p48"/>
          <p:cNvPicPr preferRelativeResize="0"/>
          <p:nvPr/>
        </p:nvPicPr>
        <p:blipFill>
          <a:blip r:embed="rId3">
            <a:alphaModFix/>
          </a:blip>
          <a:stretch>
            <a:fillRect/>
          </a:stretch>
        </p:blipFill>
        <p:spPr>
          <a:xfrm>
            <a:off x="6527300" y="4213945"/>
            <a:ext cx="4908124" cy="2518774"/>
          </a:xfrm>
          <a:prstGeom prst="rect">
            <a:avLst/>
          </a:prstGeom>
          <a:noFill/>
          <a:ln>
            <a:noFill/>
          </a:ln>
        </p:spPr>
      </p:pic>
      <p:pic>
        <p:nvPicPr>
          <p:cNvPr id="1081" name="Google Shape;1081;p48"/>
          <p:cNvPicPr preferRelativeResize="0"/>
          <p:nvPr/>
        </p:nvPicPr>
        <p:blipFill>
          <a:blip r:embed="rId4">
            <a:alphaModFix/>
          </a:blip>
          <a:stretch>
            <a:fillRect/>
          </a:stretch>
        </p:blipFill>
        <p:spPr>
          <a:xfrm>
            <a:off x="720575" y="4213950"/>
            <a:ext cx="5008215" cy="251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9"/>
          <p:cNvSpPr txBox="1"/>
          <p:nvPr>
            <p:ph type="title"/>
          </p:nvPr>
        </p:nvSpPr>
        <p:spPr>
          <a:xfrm>
            <a:off x="1135675" y="430400"/>
            <a:ext cx="9767400" cy="88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Technical Background</a:t>
            </a:r>
            <a:endParaRPr/>
          </a:p>
        </p:txBody>
      </p:sp>
      <p:sp>
        <p:nvSpPr>
          <p:cNvPr id="1087" name="Google Shape;1087;p49"/>
          <p:cNvSpPr txBox="1"/>
          <p:nvPr>
            <p:ph idx="1" type="body"/>
          </p:nvPr>
        </p:nvSpPr>
        <p:spPr>
          <a:xfrm>
            <a:off x="457200" y="1462425"/>
            <a:ext cx="9144000" cy="5270400"/>
          </a:xfrm>
          <a:prstGeom prst="rect">
            <a:avLst/>
          </a:prstGeom>
        </p:spPr>
        <p:txBody>
          <a:bodyPr anchorCtr="0" anchor="t" bIns="121900" lIns="121900" spcFirstLastPara="1" rIns="121900" wrap="square" tIns="121900">
            <a:normAutofit lnSpcReduction="10000"/>
          </a:bodyPr>
          <a:lstStyle/>
          <a:p>
            <a:pPr indent="0" lvl="0" marL="0" rtl="0" algn="just">
              <a:spcBef>
                <a:spcPts val="1200"/>
              </a:spcBef>
              <a:spcAft>
                <a:spcPts val="0"/>
              </a:spcAft>
              <a:buNone/>
            </a:pPr>
            <a:r>
              <a:rPr b="1" lang="en" sz="3000">
                <a:solidFill>
                  <a:schemeClr val="accent3"/>
                </a:solidFill>
                <a:latin typeface="Poppins"/>
                <a:ea typeface="Poppins"/>
                <a:cs typeface="Poppins"/>
                <a:sym typeface="Poppins"/>
              </a:rPr>
              <a:t>Indexing stage:</a:t>
            </a:r>
            <a:endParaRPr b="1" sz="3000">
              <a:solidFill>
                <a:schemeClr val="accent3"/>
              </a:solidFill>
              <a:latin typeface="Poppins"/>
              <a:ea typeface="Poppins"/>
              <a:cs typeface="Poppins"/>
              <a:sym typeface="Poppins"/>
            </a:endParaRPr>
          </a:p>
          <a:p>
            <a:pPr indent="-355600" lvl="0" marL="457200" rtl="0" algn="just">
              <a:spcBef>
                <a:spcPts val="1200"/>
              </a:spcBef>
              <a:spcAft>
                <a:spcPts val="0"/>
              </a:spcAft>
              <a:buClr>
                <a:schemeClr val="accent3"/>
              </a:buClr>
              <a:buSzPts val="2000"/>
              <a:buFont typeface="Poppins"/>
              <a:buAutoNum type="arabicPeriod"/>
            </a:pPr>
            <a:r>
              <a:rPr b="1" lang="en" sz="2000">
                <a:solidFill>
                  <a:schemeClr val="accent3"/>
                </a:solidFill>
                <a:latin typeface="Poppins"/>
                <a:ea typeface="Poppins"/>
                <a:cs typeface="Poppins"/>
                <a:sym typeface="Poppins"/>
              </a:rPr>
              <a:t>Load:</a:t>
            </a:r>
            <a:r>
              <a:rPr lang="en" sz="2000">
                <a:solidFill>
                  <a:schemeClr val="accent3"/>
                </a:solidFill>
                <a:latin typeface="Poppins"/>
                <a:ea typeface="Poppins"/>
                <a:cs typeface="Poppins"/>
                <a:sym typeface="Poppins"/>
              </a:rPr>
              <a:t> Use Document Loader to load our data.</a:t>
            </a:r>
            <a:endParaRPr sz="2000">
              <a:solidFill>
                <a:schemeClr val="accent3"/>
              </a:solidFill>
              <a:latin typeface="Poppins"/>
              <a:ea typeface="Poppins"/>
              <a:cs typeface="Poppins"/>
              <a:sym typeface="Poppins"/>
            </a:endParaRPr>
          </a:p>
          <a:p>
            <a:pPr indent="-355600" lvl="1" marL="914400" rtl="0" algn="just">
              <a:spcBef>
                <a:spcPts val="1000"/>
              </a:spcBef>
              <a:spcAft>
                <a:spcPts val="0"/>
              </a:spcAft>
              <a:buClr>
                <a:schemeClr val="accent3"/>
              </a:buClr>
              <a:buSzPts val="2000"/>
              <a:buFont typeface="Poppins"/>
              <a:buAutoNum type="arabicPeriod"/>
            </a:pPr>
            <a:r>
              <a:rPr lang="en" sz="2000">
                <a:solidFill>
                  <a:schemeClr val="accent3"/>
                </a:solidFill>
                <a:latin typeface="Poppins"/>
                <a:ea typeface="Poppins"/>
                <a:cs typeface="Poppins"/>
                <a:sym typeface="Poppins"/>
              </a:rPr>
              <a:t>PDFs → PyPDFLoader</a:t>
            </a:r>
            <a:endParaRPr sz="2000">
              <a:solidFill>
                <a:schemeClr val="accent3"/>
              </a:solidFill>
              <a:latin typeface="Poppins"/>
              <a:ea typeface="Poppins"/>
              <a:cs typeface="Poppins"/>
              <a:sym typeface="Poppins"/>
            </a:endParaRPr>
          </a:p>
          <a:p>
            <a:pPr indent="-355600" lvl="1" marL="914400" rtl="0" algn="just">
              <a:spcBef>
                <a:spcPts val="1000"/>
              </a:spcBef>
              <a:spcAft>
                <a:spcPts val="0"/>
              </a:spcAft>
              <a:buClr>
                <a:schemeClr val="accent3"/>
              </a:buClr>
              <a:buSzPts val="2000"/>
              <a:buFont typeface="Poppins"/>
              <a:buAutoNum type="arabicPeriod"/>
            </a:pPr>
            <a:r>
              <a:rPr lang="en" sz="2000">
                <a:solidFill>
                  <a:schemeClr val="accent3"/>
                </a:solidFill>
                <a:latin typeface="Poppins"/>
                <a:ea typeface="Poppins"/>
                <a:cs typeface="Poppins"/>
                <a:sym typeface="Poppins"/>
              </a:rPr>
              <a:t>Web → WebBaseLoader</a:t>
            </a:r>
            <a:endParaRPr sz="2000">
              <a:solidFill>
                <a:schemeClr val="accent3"/>
              </a:solidFill>
              <a:latin typeface="Poppins"/>
              <a:ea typeface="Poppins"/>
              <a:cs typeface="Poppins"/>
              <a:sym typeface="Poppins"/>
            </a:endParaRPr>
          </a:p>
          <a:p>
            <a:pPr indent="-355600" lvl="0" marL="457200" rtl="0" algn="just">
              <a:spcBef>
                <a:spcPts val="1000"/>
              </a:spcBef>
              <a:spcAft>
                <a:spcPts val="0"/>
              </a:spcAft>
              <a:buClr>
                <a:schemeClr val="accent3"/>
              </a:buClr>
              <a:buSzPts val="2000"/>
              <a:buFont typeface="Poppins"/>
              <a:buAutoNum type="arabicPeriod"/>
            </a:pPr>
            <a:r>
              <a:rPr b="1" lang="en" sz="2000">
                <a:solidFill>
                  <a:schemeClr val="accent3"/>
                </a:solidFill>
                <a:latin typeface="Poppins"/>
                <a:ea typeface="Poppins"/>
                <a:cs typeface="Poppins"/>
                <a:sym typeface="Poppins"/>
              </a:rPr>
              <a:t>Split: </a:t>
            </a:r>
            <a:r>
              <a:rPr lang="en" sz="2000">
                <a:solidFill>
                  <a:schemeClr val="accent3"/>
                </a:solidFill>
                <a:latin typeface="Poppins"/>
                <a:ea typeface="Poppins"/>
                <a:cs typeface="Poppins"/>
                <a:sym typeface="Poppins"/>
              </a:rPr>
              <a:t>Use Text Splitters to divide large Documents into smaller chunks.</a:t>
            </a:r>
            <a:endParaRPr sz="2000">
              <a:solidFill>
                <a:schemeClr val="accent3"/>
              </a:solidFill>
              <a:latin typeface="Poppins"/>
              <a:ea typeface="Poppins"/>
              <a:cs typeface="Poppins"/>
              <a:sym typeface="Poppins"/>
            </a:endParaRPr>
          </a:p>
          <a:p>
            <a:pPr indent="-355600" lvl="1" marL="914400" rtl="0" algn="just">
              <a:spcBef>
                <a:spcPts val="1000"/>
              </a:spcBef>
              <a:spcAft>
                <a:spcPts val="0"/>
              </a:spcAft>
              <a:buClr>
                <a:schemeClr val="accent3"/>
              </a:buClr>
              <a:buSzPts val="2000"/>
              <a:buFont typeface="Poppins"/>
              <a:buAutoNum type="arabicPeriod"/>
            </a:pPr>
            <a:r>
              <a:rPr lang="en" sz="2000">
                <a:solidFill>
                  <a:schemeClr val="accent3"/>
                </a:solidFill>
                <a:latin typeface="Poppins"/>
                <a:ea typeface="Poppins"/>
                <a:cs typeface="Poppins"/>
                <a:sym typeface="Poppins"/>
              </a:rPr>
              <a:t>CharacterTextSplitter</a:t>
            </a:r>
            <a:endParaRPr sz="2000">
              <a:solidFill>
                <a:schemeClr val="accent3"/>
              </a:solidFill>
              <a:latin typeface="Poppins"/>
              <a:ea typeface="Poppins"/>
              <a:cs typeface="Poppins"/>
              <a:sym typeface="Poppins"/>
            </a:endParaRPr>
          </a:p>
          <a:p>
            <a:pPr indent="-355600" lvl="0" marL="457200" rtl="0" algn="just">
              <a:spcBef>
                <a:spcPts val="1000"/>
              </a:spcBef>
              <a:spcAft>
                <a:spcPts val="0"/>
              </a:spcAft>
              <a:buClr>
                <a:schemeClr val="accent3"/>
              </a:buClr>
              <a:buSzPts val="2000"/>
              <a:buFont typeface="Poppins"/>
              <a:buAutoNum type="arabicPeriod"/>
            </a:pPr>
            <a:r>
              <a:rPr b="1" lang="en" sz="2000">
                <a:solidFill>
                  <a:schemeClr val="accent3"/>
                </a:solidFill>
                <a:latin typeface="Poppins"/>
                <a:ea typeface="Poppins"/>
                <a:cs typeface="Poppins"/>
                <a:sym typeface="Poppins"/>
              </a:rPr>
              <a:t>Store: </a:t>
            </a:r>
            <a:r>
              <a:rPr lang="en" sz="2000">
                <a:solidFill>
                  <a:schemeClr val="accent3"/>
                </a:solidFill>
                <a:latin typeface="Poppins"/>
                <a:ea typeface="Poppins"/>
                <a:cs typeface="Poppins"/>
                <a:sym typeface="Poppins"/>
              </a:rPr>
              <a:t>Place to store &amp; index our splits.</a:t>
            </a:r>
            <a:endParaRPr sz="2000">
              <a:solidFill>
                <a:schemeClr val="accent3"/>
              </a:solidFill>
              <a:latin typeface="Poppins"/>
              <a:ea typeface="Poppins"/>
              <a:cs typeface="Poppins"/>
              <a:sym typeface="Poppins"/>
            </a:endParaRPr>
          </a:p>
          <a:p>
            <a:pPr indent="-355600" lvl="1" marL="914400" rtl="0" algn="just">
              <a:spcBef>
                <a:spcPts val="1200"/>
              </a:spcBef>
              <a:spcAft>
                <a:spcPts val="0"/>
              </a:spcAft>
              <a:buClr>
                <a:schemeClr val="accent3"/>
              </a:buClr>
              <a:buSzPts val="2000"/>
              <a:buFont typeface="Poppins"/>
              <a:buAutoNum type="arabicPeriod"/>
            </a:pPr>
            <a:r>
              <a:rPr lang="en" sz="2000">
                <a:solidFill>
                  <a:schemeClr val="accent3"/>
                </a:solidFill>
                <a:latin typeface="Poppins"/>
                <a:ea typeface="Poppins"/>
                <a:cs typeface="Poppins"/>
                <a:sym typeface="Poppins"/>
              </a:rPr>
              <a:t>HuggingFaceEmedding</a:t>
            </a:r>
            <a:endParaRPr sz="2000">
              <a:solidFill>
                <a:schemeClr val="accent3"/>
              </a:solidFill>
              <a:latin typeface="Poppins"/>
              <a:ea typeface="Poppins"/>
              <a:cs typeface="Poppins"/>
              <a:sym typeface="Poppins"/>
            </a:endParaRPr>
          </a:p>
          <a:p>
            <a:pPr indent="-355600" lvl="1" marL="914400" rtl="0" algn="just">
              <a:spcBef>
                <a:spcPts val="1200"/>
              </a:spcBef>
              <a:spcAft>
                <a:spcPts val="1000"/>
              </a:spcAft>
              <a:buClr>
                <a:schemeClr val="accent3"/>
              </a:buClr>
              <a:buSzPts val="2000"/>
              <a:buFont typeface="Poppins"/>
              <a:buAutoNum type="arabicPeriod"/>
            </a:pPr>
            <a:r>
              <a:rPr lang="en" sz="2000">
                <a:solidFill>
                  <a:schemeClr val="accent3"/>
                </a:solidFill>
                <a:latin typeface="Poppins"/>
                <a:ea typeface="Poppins"/>
                <a:cs typeface="Poppins"/>
                <a:sym typeface="Poppins"/>
              </a:rPr>
              <a:t>Vector</a:t>
            </a:r>
            <a:r>
              <a:rPr lang="en" sz="2000">
                <a:solidFill>
                  <a:schemeClr val="accent3"/>
                </a:solidFill>
                <a:latin typeface="Poppins"/>
                <a:ea typeface="Poppins"/>
                <a:cs typeface="Poppins"/>
                <a:sym typeface="Poppins"/>
              </a:rPr>
              <a:t> Stores: </a:t>
            </a:r>
            <a:r>
              <a:rPr b="1" lang="en" sz="2000">
                <a:solidFill>
                  <a:schemeClr val="accent3"/>
                </a:solidFill>
                <a:highlight>
                  <a:srgbClr val="FFCB25"/>
                </a:highlight>
                <a:latin typeface="Poppins"/>
                <a:ea typeface="Poppins"/>
                <a:cs typeface="Poppins"/>
                <a:sym typeface="Poppins"/>
              </a:rPr>
              <a:t>Pinecone</a:t>
            </a:r>
            <a:r>
              <a:rPr lang="en" sz="2000">
                <a:solidFill>
                  <a:schemeClr val="accent3"/>
                </a:solidFill>
                <a:latin typeface="Poppins"/>
                <a:ea typeface="Poppins"/>
                <a:cs typeface="Poppins"/>
                <a:sym typeface="Poppins"/>
              </a:rPr>
              <a:t>, Chroma, …</a:t>
            </a:r>
            <a:br>
              <a:rPr lang="en" sz="2000">
                <a:solidFill>
                  <a:schemeClr val="accent3"/>
                </a:solidFill>
                <a:latin typeface="Poppins"/>
                <a:ea typeface="Poppins"/>
                <a:cs typeface="Poppins"/>
                <a:sym typeface="Poppins"/>
              </a:rPr>
            </a:br>
            <a:endParaRPr sz="2000">
              <a:solidFill>
                <a:schemeClr val="accent3"/>
              </a:solidFill>
              <a:latin typeface="Poppins"/>
              <a:ea typeface="Poppins"/>
              <a:cs typeface="Poppins"/>
              <a:sym typeface="Poppins"/>
            </a:endParaRPr>
          </a:p>
        </p:txBody>
      </p:sp>
      <p:pic>
        <p:nvPicPr>
          <p:cNvPr id="1088" name="Google Shape;1088;p49"/>
          <p:cNvPicPr preferRelativeResize="0"/>
          <p:nvPr/>
        </p:nvPicPr>
        <p:blipFill>
          <a:blip r:embed="rId3">
            <a:alphaModFix/>
          </a:blip>
          <a:stretch>
            <a:fillRect/>
          </a:stretch>
        </p:blipFill>
        <p:spPr>
          <a:xfrm>
            <a:off x="6770363" y="4214050"/>
            <a:ext cx="5008215" cy="2518775"/>
          </a:xfrm>
          <a:prstGeom prst="rect">
            <a:avLst/>
          </a:prstGeom>
          <a:noFill/>
          <a:ln>
            <a:noFill/>
          </a:ln>
        </p:spPr>
      </p:pic>
      <p:pic>
        <p:nvPicPr>
          <p:cNvPr id="1089" name="Google Shape;1089;p49"/>
          <p:cNvPicPr preferRelativeResize="0"/>
          <p:nvPr/>
        </p:nvPicPr>
        <p:blipFill>
          <a:blip r:embed="rId4">
            <a:alphaModFix/>
          </a:blip>
          <a:stretch>
            <a:fillRect/>
          </a:stretch>
        </p:blipFill>
        <p:spPr>
          <a:xfrm>
            <a:off x="9447700" y="1098125"/>
            <a:ext cx="2330876" cy="2330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Mania Template">
  <a:themeElements>
    <a:clrScheme name="Simple Light">
      <a:dk1>
        <a:srgbClr val="481F48"/>
      </a:dk1>
      <a:lt1>
        <a:srgbClr val="FCECDE"/>
      </a:lt1>
      <a:dk2>
        <a:srgbClr val="0B032D"/>
      </a:dk2>
      <a:lt2>
        <a:srgbClr val="EEEEEE"/>
      </a:lt2>
      <a:accent1>
        <a:srgbClr val="0B032D"/>
      </a:accent1>
      <a:accent2>
        <a:srgbClr val="481F48"/>
      </a:accent2>
      <a:accent3>
        <a:srgbClr val="843B62"/>
      </a:accent3>
      <a:accent4>
        <a:srgbClr val="F67E7D"/>
      </a:accent4>
      <a:accent5>
        <a:srgbClr val="FFB997"/>
      </a:accent5>
      <a:accent6>
        <a:srgbClr val="FB9C8A"/>
      </a:accent6>
      <a:hlink>
        <a:srgbClr val="F67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Mania Template">
  <a:themeElements>
    <a:clrScheme name="Simple Light">
      <a:dk1>
        <a:srgbClr val="481F48"/>
      </a:dk1>
      <a:lt1>
        <a:srgbClr val="FCECDE"/>
      </a:lt1>
      <a:dk2>
        <a:srgbClr val="0B032D"/>
      </a:dk2>
      <a:lt2>
        <a:srgbClr val="EEEEEE"/>
      </a:lt2>
      <a:accent1>
        <a:srgbClr val="0B032D"/>
      </a:accent1>
      <a:accent2>
        <a:srgbClr val="481F48"/>
      </a:accent2>
      <a:accent3>
        <a:srgbClr val="843B62"/>
      </a:accent3>
      <a:accent4>
        <a:srgbClr val="F67E7D"/>
      </a:accent4>
      <a:accent5>
        <a:srgbClr val="FFB997"/>
      </a:accent5>
      <a:accent6>
        <a:srgbClr val="FB9C8A"/>
      </a:accent6>
      <a:hlink>
        <a:srgbClr val="F67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